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4"/>
  </p:handoutMasterIdLst>
  <p:sldIdLst>
    <p:sldId id="261" r:id="rId2"/>
    <p:sldId id="262" r:id="rId3"/>
    <p:sldId id="263" r:id="rId4"/>
    <p:sldId id="264" r:id="rId5"/>
    <p:sldId id="260" r:id="rId6"/>
    <p:sldId id="259" r:id="rId7"/>
    <p:sldId id="265" r:id="rId8"/>
    <p:sldId id="266" r:id="rId9"/>
    <p:sldId id="267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68" r:id="rId19"/>
    <p:sldId id="269" r:id="rId20"/>
    <p:sldId id="270" r:id="rId21"/>
    <p:sldId id="280" r:id="rId22"/>
    <p:sldId id="281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6"/>
    <a:srgbClr val="95A2B1"/>
    <a:srgbClr val="817669"/>
    <a:srgbClr val="C8C2B6"/>
    <a:srgbClr val="434B56"/>
    <a:srgbClr val="E0E0D8"/>
    <a:srgbClr val="FCFBFA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4BD83-0ECC-41AE-BCD4-C6A3F6C6791E}" v="45" dt="2023-10-04T13:52:25.904"/>
    <p1510:client id="{C2BBBA8B-5CA5-4BA0-9F53-57592505F585}" v="69" dt="2023-10-04T07:10:57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1152" y="7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young park" userId="676690fc0741a85e" providerId="LiveId" clId="{70E4BD83-0ECC-41AE-BCD4-C6A3F6C6791E}"/>
    <pc:docChg chg="undo custSel addSld delSld modSld sldOrd">
      <pc:chgData name="taeyoung park" userId="676690fc0741a85e" providerId="LiveId" clId="{70E4BD83-0ECC-41AE-BCD4-C6A3F6C6791E}" dt="2023-10-04T13:52:35.694" v="469" actId="1076"/>
      <pc:docMkLst>
        <pc:docMk/>
      </pc:docMkLst>
      <pc:sldChg chg="modSp mod">
        <pc:chgData name="taeyoung park" userId="676690fc0741a85e" providerId="LiveId" clId="{70E4BD83-0ECC-41AE-BCD4-C6A3F6C6791E}" dt="2023-10-04T13:38:38.692" v="288" actId="20577"/>
        <pc:sldMkLst>
          <pc:docMk/>
          <pc:sldMk cId="1857144819" sldId="262"/>
        </pc:sldMkLst>
        <pc:spChg chg="mod">
          <ac:chgData name="taeyoung park" userId="676690fc0741a85e" providerId="LiveId" clId="{70E4BD83-0ECC-41AE-BCD4-C6A3F6C6791E}" dt="2023-10-04T13:38:38.692" v="288" actId="20577"/>
          <ac:spMkLst>
            <pc:docMk/>
            <pc:sldMk cId="1857144819" sldId="262"/>
            <ac:spMk id="16" creationId="{7A05F91B-4C36-40E2-6F7F-5055D280EB71}"/>
          </ac:spMkLst>
        </pc:spChg>
      </pc:sldChg>
      <pc:sldChg chg="delSp modSp mod">
        <pc:chgData name="taeyoung park" userId="676690fc0741a85e" providerId="LiveId" clId="{70E4BD83-0ECC-41AE-BCD4-C6A3F6C6791E}" dt="2023-10-04T13:40:10.958" v="328" actId="14100"/>
        <pc:sldMkLst>
          <pc:docMk/>
          <pc:sldMk cId="2248948366" sldId="264"/>
        </pc:sldMkLst>
        <pc:spChg chg="del mod">
          <ac:chgData name="taeyoung park" userId="676690fc0741a85e" providerId="LiveId" clId="{70E4BD83-0ECC-41AE-BCD4-C6A3F6C6791E}" dt="2023-10-04T13:39:32.401" v="300" actId="478"/>
          <ac:spMkLst>
            <pc:docMk/>
            <pc:sldMk cId="2248948366" sldId="264"/>
            <ac:spMk id="2" creationId="{E665F37B-734E-D594-8F06-60E627B19393}"/>
          </ac:spMkLst>
        </pc:spChg>
        <pc:spChg chg="del mod">
          <ac:chgData name="taeyoung park" userId="676690fc0741a85e" providerId="LiveId" clId="{70E4BD83-0ECC-41AE-BCD4-C6A3F6C6791E}" dt="2023-10-04T13:39:30.218" v="299" actId="478"/>
          <ac:spMkLst>
            <pc:docMk/>
            <pc:sldMk cId="2248948366" sldId="264"/>
            <ac:spMk id="7" creationId="{29A660A6-CB90-1351-3B47-FD306665CBDD}"/>
          </ac:spMkLst>
        </pc:spChg>
        <pc:spChg chg="mod">
          <ac:chgData name="taeyoung park" userId="676690fc0741a85e" providerId="LiveId" clId="{70E4BD83-0ECC-41AE-BCD4-C6A3F6C6791E}" dt="2023-10-04T13:40:07.543" v="327" actId="1038"/>
          <ac:spMkLst>
            <pc:docMk/>
            <pc:sldMk cId="2248948366" sldId="264"/>
            <ac:spMk id="11" creationId="{F0BDA95C-D92A-C5C9-A627-EF0C01FA9A38}"/>
          </ac:spMkLst>
        </pc:spChg>
        <pc:spChg chg="mod">
          <ac:chgData name="taeyoung park" userId="676690fc0741a85e" providerId="LiveId" clId="{70E4BD83-0ECC-41AE-BCD4-C6A3F6C6791E}" dt="2023-10-04T13:40:10.958" v="328" actId="14100"/>
          <ac:spMkLst>
            <pc:docMk/>
            <pc:sldMk cId="2248948366" sldId="264"/>
            <ac:spMk id="27" creationId="{4C663755-D9DE-8E51-E6F4-426DEE363AE2}"/>
          </ac:spMkLst>
        </pc:spChg>
      </pc:sldChg>
      <pc:sldChg chg="modSp mod">
        <pc:chgData name="taeyoung park" userId="676690fc0741a85e" providerId="LiveId" clId="{70E4BD83-0ECC-41AE-BCD4-C6A3F6C6791E}" dt="2023-10-04T13:41:02.711" v="330" actId="1076"/>
        <pc:sldMkLst>
          <pc:docMk/>
          <pc:sldMk cId="2882193997" sldId="266"/>
        </pc:sldMkLst>
        <pc:graphicFrameChg chg="mod modGraphic">
          <ac:chgData name="taeyoung park" userId="676690fc0741a85e" providerId="LiveId" clId="{70E4BD83-0ECC-41AE-BCD4-C6A3F6C6791E}" dt="2023-10-04T13:41:02.711" v="330" actId="1076"/>
          <ac:graphicFrameMkLst>
            <pc:docMk/>
            <pc:sldMk cId="2882193997" sldId="266"/>
            <ac:graphicFrameMk id="21" creationId="{7685EA58-D976-E5EA-1824-395A8DE1E1DA}"/>
          </ac:graphicFrameMkLst>
        </pc:graphicFrameChg>
      </pc:sldChg>
      <pc:sldChg chg="modSp mod">
        <pc:chgData name="taeyoung park" userId="676690fc0741a85e" providerId="LiveId" clId="{70E4BD83-0ECC-41AE-BCD4-C6A3F6C6791E}" dt="2023-10-04T13:38:43.895" v="296" actId="20577"/>
        <pc:sldMkLst>
          <pc:docMk/>
          <pc:sldMk cId="1932199923" sldId="270"/>
        </pc:sldMkLst>
        <pc:spChg chg="mod">
          <ac:chgData name="taeyoung park" userId="676690fc0741a85e" providerId="LiveId" clId="{70E4BD83-0ECC-41AE-BCD4-C6A3F6C6791E}" dt="2023-10-04T13:38:43.895" v="296" actId="20577"/>
          <ac:spMkLst>
            <pc:docMk/>
            <pc:sldMk cId="1932199923" sldId="270"/>
            <ac:spMk id="2" creationId="{00000000-0000-0000-0000-000000000000}"/>
          </ac:spMkLst>
        </pc:spChg>
      </pc:sldChg>
      <pc:sldChg chg="modSp mod">
        <pc:chgData name="taeyoung park" userId="676690fc0741a85e" providerId="LiveId" clId="{70E4BD83-0ECC-41AE-BCD4-C6A3F6C6791E}" dt="2023-10-04T13:41:46.734" v="334" actId="1076"/>
        <pc:sldMkLst>
          <pc:docMk/>
          <pc:sldMk cId="3463922009" sldId="271"/>
        </pc:sldMkLst>
        <pc:spChg chg="mod">
          <ac:chgData name="taeyoung park" userId="676690fc0741a85e" providerId="LiveId" clId="{70E4BD83-0ECC-41AE-BCD4-C6A3F6C6791E}" dt="2023-10-04T13:41:39.317" v="332" actId="14100"/>
          <ac:spMkLst>
            <pc:docMk/>
            <pc:sldMk cId="3463922009" sldId="271"/>
            <ac:spMk id="17" creationId="{5917A27D-41B8-D6AA-853F-7166B9EAFF1F}"/>
          </ac:spMkLst>
        </pc:spChg>
        <pc:spChg chg="mod">
          <ac:chgData name="taeyoung park" userId="676690fc0741a85e" providerId="LiveId" clId="{70E4BD83-0ECC-41AE-BCD4-C6A3F6C6791E}" dt="2023-10-04T13:41:39.317" v="332" actId="14100"/>
          <ac:spMkLst>
            <pc:docMk/>
            <pc:sldMk cId="3463922009" sldId="271"/>
            <ac:spMk id="20" creationId="{45FACA9F-1037-12EE-BD8D-3C7F707E846F}"/>
          </ac:spMkLst>
        </pc:spChg>
        <pc:spChg chg="mod">
          <ac:chgData name="taeyoung park" userId="676690fc0741a85e" providerId="LiveId" clId="{70E4BD83-0ECC-41AE-BCD4-C6A3F6C6791E}" dt="2023-10-04T13:41:46.734" v="334" actId="1076"/>
          <ac:spMkLst>
            <pc:docMk/>
            <pc:sldMk cId="3463922009" sldId="271"/>
            <ac:spMk id="23" creationId="{6DB53673-4310-C6A8-8D57-890B8F45AF8C}"/>
          </ac:spMkLst>
        </pc:spChg>
      </pc:sldChg>
      <pc:sldChg chg="modSp mod">
        <pc:chgData name="taeyoung park" userId="676690fc0741a85e" providerId="LiveId" clId="{70E4BD83-0ECC-41AE-BCD4-C6A3F6C6791E}" dt="2023-10-04T13:41:57.322" v="337" actId="1076"/>
        <pc:sldMkLst>
          <pc:docMk/>
          <pc:sldMk cId="1224261958" sldId="272"/>
        </pc:sldMkLst>
        <pc:spChg chg="mod">
          <ac:chgData name="taeyoung park" userId="676690fc0741a85e" providerId="LiveId" clId="{70E4BD83-0ECC-41AE-BCD4-C6A3F6C6791E}" dt="2023-10-04T13:41:57.322" v="337" actId="1076"/>
          <ac:spMkLst>
            <pc:docMk/>
            <pc:sldMk cId="1224261958" sldId="272"/>
            <ac:spMk id="12" creationId="{C3FCB054-AC41-D092-6CD3-163098B251A1}"/>
          </ac:spMkLst>
        </pc:spChg>
      </pc:sldChg>
      <pc:sldChg chg="modSp mod">
        <pc:chgData name="taeyoung park" userId="676690fc0741a85e" providerId="LiveId" clId="{70E4BD83-0ECC-41AE-BCD4-C6A3F6C6791E}" dt="2023-10-04T13:07:06.267" v="80" actId="14100"/>
        <pc:sldMkLst>
          <pc:docMk/>
          <pc:sldMk cId="992579566" sldId="273"/>
        </pc:sldMkLst>
        <pc:spChg chg="mod">
          <ac:chgData name="taeyoung park" userId="676690fc0741a85e" providerId="LiveId" clId="{70E4BD83-0ECC-41AE-BCD4-C6A3F6C6791E}" dt="2023-10-04T13:07:06.267" v="80" actId="14100"/>
          <ac:spMkLst>
            <pc:docMk/>
            <pc:sldMk cId="992579566" sldId="273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4" creationId="{7973A85A-DEA5-5320-A1A9-A8B78842AA8F}"/>
          </ac:grpSpMkLst>
        </pc:gr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5" creationId="{6CC52621-CB1E-8F13-63DD-8B3661B9062E}"/>
          </ac:grpSpMkLst>
        </pc:grpChg>
        <pc:picChg chg="mod">
          <ac:chgData name="taeyoung park" userId="676690fc0741a85e" providerId="LiveId" clId="{70E4BD83-0ECC-41AE-BCD4-C6A3F6C6791E}" dt="2023-10-04T13:06:57.287" v="78" actId="14100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modSp mod ord modAnim">
        <pc:chgData name="taeyoung park" userId="676690fc0741a85e" providerId="LiveId" clId="{70E4BD83-0ECC-41AE-BCD4-C6A3F6C6791E}" dt="2023-10-04T13:07:14.407" v="82" actId="14100"/>
        <pc:sldMkLst>
          <pc:docMk/>
          <pc:sldMk cId="1528644854" sldId="274"/>
        </pc:sldMkLst>
        <pc:picChg chg="add mod">
          <ac:chgData name="taeyoung park" userId="676690fc0741a85e" providerId="LiveId" clId="{70E4BD83-0ECC-41AE-BCD4-C6A3F6C6791E}" dt="2023-10-04T13:07:14.407" v="82" actId="14100"/>
          <ac:picMkLst>
            <pc:docMk/>
            <pc:sldMk cId="1528644854" sldId="274"/>
            <ac:picMk id="2" creationId="{13133C33-91FB-C8B6-6B3A-88C056FA8D98}"/>
          </ac:picMkLst>
        </pc:picChg>
      </pc:sldChg>
      <pc:sldChg chg="addSp delSp modSp mod">
        <pc:chgData name="taeyoung park" userId="676690fc0741a85e" providerId="LiveId" clId="{70E4BD83-0ECC-41AE-BCD4-C6A3F6C6791E}" dt="2023-10-04T13:07:33.847" v="85" actId="14100"/>
        <pc:sldMkLst>
          <pc:docMk/>
          <pc:sldMk cId="3126487480" sldId="275"/>
        </pc:sldMkLst>
        <pc:spChg chg="mod">
          <ac:chgData name="taeyoung park" userId="676690fc0741a85e" providerId="LiveId" clId="{70E4BD83-0ECC-41AE-BCD4-C6A3F6C6791E}" dt="2023-10-04T13:05:49.383" v="57" actId="1076"/>
          <ac:spMkLst>
            <pc:docMk/>
            <pc:sldMk cId="3126487480" sldId="275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7:33.847" v="85" actId="14100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07:47:53.471" v="18" actId="478"/>
          <ac:picMkLst>
            <pc:docMk/>
            <pc:sldMk cId="3126487480" sldId="275"/>
            <ac:picMk id="4" creationId="{733CB726-C08F-0121-97ED-093329B661FA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2" creationId="{144EB0B2-05AF-20FD-4000-6471DBEB9DD3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3:23:39.835" v="213" actId="20577"/>
        <pc:sldMkLst>
          <pc:docMk/>
          <pc:sldMk cId="3399895559" sldId="276"/>
        </pc:sldMkLst>
        <pc:spChg chg="del mod">
          <ac:chgData name="taeyoung park" userId="676690fc0741a85e" providerId="LiveId" clId="{70E4BD83-0ECC-41AE-BCD4-C6A3F6C6791E}" dt="2023-10-04T12:48:04.700" v="28" actId="478"/>
          <ac:spMkLst>
            <pc:docMk/>
            <pc:sldMk cId="3399895559" sldId="276"/>
            <ac:spMk id="8" creationId="{AE33CB1D-901A-9243-7364-0A65AAF690CA}"/>
          </ac:spMkLst>
        </pc:spChg>
        <pc:spChg chg="add mod">
          <ac:chgData name="taeyoung park" userId="676690fc0741a85e" providerId="LiveId" clId="{70E4BD83-0ECC-41AE-BCD4-C6A3F6C6791E}" dt="2023-10-04T13:23:39.835" v="213" actId="20577"/>
          <ac:spMkLst>
            <pc:docMk/>
            <pc:sldMk cId="3399895559" sldId="276"/>
            <ac:spMk id="11" creationId="{34672DF8-3B0A-8205-21DC-FB290EC4F305}"/>
          </ac:spMkLst>
        </pc:spChg>
        <pc:grpChg chg="add mod">
          <ac:chgData name="taeyoung park" userId="676690fc0741a85e" providerId="LiveId" clId="{70E4BD83-0ECC-41AE-BCD4-C6A3F6C6791E}" dt="2023-10-04T13:23:31.945" v="205" actId="1076"/>
          <ac:grpSpMkLst>
            <pc:docMk/>
            <pc:sldMk cId="3399895559" sldId="276"/>
            <ac:grpSpMk id="10" creationId="{518DA900-EA20-2B65-2931-BCF86AFB2136}"/>
          </ac:grpSpMkLst>
        </pc:grpChg>
        <pc:grpChg chg="del">
          <ac:chgData name="taeyoung park" userId="676690fc0741a85e" providerId="LiveId" clId="{70E4BD83-0ECC-41AE-BCD4-C6A3F6C6791E}" dt="2023-10-04T07:47:21.340" v="9" actId="478"/>
          <ac:grpSpMkLst>
            <pc:docMk/>
            <pc:sldMk cId="3399895559" sldId="276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13:16:13.749" v="143" actId="478"/>
          <ac:picMkLst>
            <pc:docMk/>
            <pc:sldMk cId="3399895559" sldId="276"/>
            <ac:picMk id="4" creationId="{5F4449A5-5B81-9EAB-4BA1-A074F2A559F6}"/>
          </ac:picMkLst>
        </pc:picChg>
        <pc:picChg chg="add del mod">
          <ac:chgData name="taeyoung park" userId="676690fc0741a85e" providerId="LiveId" clId="{70E4BD83-0ECC-41AE-BCD4-C6A3F6C6791E}" dt="2023-10-04T13:01:11.659" v="39" actId="478"/>
          <ac:picMkLst>
            <pc:docMk/>
            <pc:sldMk cId="3399895559" sldId="276"/>
            <ac:picMk id="4" creationId="{6ABC0E0B-362B-B4CD-0106-275D105EEE06}"/>
          </ac:picMkLst>
        </pc:picChg>
        <pc:picChg chg="add del mod">
          <ac:chgData name="taeyoung park" userId="676690fc0741a85e" providerId="LiveId" clId="{70E4BD83-0ECC-41AE-BCD4-C6A3F6C6791E}" dt="2023-10-04T07:47:32.013" v="12" actId="478"/>
          <ac:picMkLst>
            <pc:docMk/>
            <pc:sldMk cId="3399895559" sldId="276"/>
            <ac:picMk id="4" creationId="{ADB789FC-B515-7BA8-CBC8-7C5C345DDC12}"/>
          </ac:picMkLst>
        </pc:picChg>
        <pc:picChg chg="add mod modCrop">
          <ac:chgData name="taeyoung park" userId="676690fc0741a85e" providerId="LiveId" clId="{70E4BD83-0ECC-41AE-BCD4-C6A3F6C6791E}" dt="2023-10-04T13:23:31.945" v="205" actId="1076"/>
          <ac:picMkLst>
            <pc:docMk/>
            <pc:sldMk cId="3399895559" sldId="276"/>
            <ac:picMk id="7" creationId="{39851E7F-A808-E9E5-E77C-971FC5A2F385}"/>
          </ac:picMkLst>
        </pc:picChg>
        <pc:picChg chg="add mod modCrop">
          <ac:chgData name="taeyoung park" userId="676690fc0741a85e" providerId="LiveId" clId="{70E4BD83-0ECC-41AE-BCD4-C6A3F6C6791E}" dt="2023-10-04T13:20:00.766" v="171" actId="164"/>
          <ac:picMkLst>
            <pc:docMk/>
            <pc:sldMk cId="3399895559" sldId="276"/>
            <ac:picMk id="8" creationId="{3C492E13-1A57-4E4C-B9D0-EE638C195AD2}"/>
          </ac:picMkLst>
        </pc:picChg>
        <pc:picChg chg="add mod modCrop">
          <ac:chgData name="taeyoung park" userId="676690fc0741a85e" providerId="LiveId" clId="{70E4BD83-0ECC-41AE-BCD4-C6A3F6C6791E}" dt="2023-10-04T13:20:00.766" v="171" actId="164"/>
          <ac:picMkLst>
            <pc:docMk/>
            <pc:sldMk cId="3399895559" sldId="276"/>
            <ac:picMk id="9" creationId="{C54C0113-AEF7-EAE2-972E-1C39FE09EB9E}"/>
          </ac:picMkLst>
        </pc:picChg>
        <pc:picChg chg="add del mod">
          <ac:chgData name="taeyoung park" userId="676690fc0741a85e" providerId="LiveId" clId="{70E4BD83-0ECC-41AE-BCD4-C6A3F6C6791E}" dt="2023-10-04T13:12:11.085" v="119" actId="478"/>
          <ac:picMkLst>
            <pc:docMk/>
            <pc:sldMk cId="3399895559" sldId="276"/>
            <ac:picMk id="10" creationId="{7885C270-8536-E9AC-360B-20DF0AD49DBA}"/>
          </ac:picMkLst>
        </pc:picChg>
        <pc:picChg chg="del">
          <ac:chgData name="taeyoung park" userId="676690fc0741a85e" providerId="LiveId" clId="{70E4BD83-0ECC-41AE-BCD4-C6A3F6C6791E}" dt="2023-10-04T07:47:21.340" v="9" actId="478"/>
          <ac:picMkLst>
            <pc:docMk/>
            <pc:sldMk cId="3399895559" sldId="276"/>
            <ac:picMk id="22" creationId="{144EB0B2-05AF-20FD-4000-6471DBEB9DD3}"/>
          </ac:picMkLst>
        </pc:picChg>
        <pc:picChg chg="del">
          <ac:chgData name="taeyoung park" userId="676690fc0741a85e" providerId="LiveId" clId="{70E4BD83-0ECC-41AE-BCD4-C6A3F6C6791E}" dt="2023-10-04T07:47:17.885" v="8" actId="478"/>
          <ac:picMkLst>
            <pc:docMk/>
            <pc:sldMk cId="3399895559" sldId="276"/>
            <ac:picMk id="24" creationId="{280685D3-021D-980E-361A-A66ADA95E6AE}"/>
          </ac:picMkLst>
        </pc:picChg>
      </pc:sldChg>
      <pc:sldChg chg="addSp delSp modSp add mod modAnim">
        <pc:chgData name="taeyoung park" userId="676690fc0741a85e" providerId="LiveId" clId="{70E4BD83-0ECC-41AE-BCD4-C6A3F6C6791E}" dt="2023-10-04T13:25:54.690" v="252" actId="478"/>
        <pc:sldMkLst>
          <pc:docMk/>
          <pc:sldMk cId="114510799" sldId="277"/>
        </pc:sldMkLst>
        <pc:spChg chg="add mod">
          <ac:chgData name="taeyoung park" userId="676690fc0741a85e" providerId="LiveId" clId="{70E4BD83-0ECC-41AE-BCD4-C6A3F6C6791E}" dt="2023-10-04T13:24:58.245" v="236" actId="20577"/>
          <ac:spMkLst>
            <pc:docMk/>
            <pc:sldMk cId="114510799" sldId="277"/>
            <ac:spMk id="9" creationId="{72C7B87C-6A46-261D-6106-05B114A25B86}"/>
          </ac:spMkLst>
        </pc:spChg>
        <pc:grpChg chg="add mod">
          <ac:chgData name="taeyoung park" userId="676690fc0741a85e" providerId="LiveId" clId="{70E4BD83-0ECC-41AE-BCD4-C6A3F6C6791E}" dt="2023-10-04T13:23:21.127" v="204" actId="1076"/>
          <ac:grpSpMkLst>
            <pc:docMk/>
            <pc:sldMk cId="114510799" sldId="277"/>
            <ac:grpSpMk id="8" creationId="{FB6BAF4D-5B75-72EC-E700-27602E9A138B}"/>
          </ac:grpSpMkLst>
        </pc:grpChg>
        <pc:picChg chg="add mod">
          <ac:chgData name="taeyoung park" userId="676690fc0741a85e" providerId="LiveId" clId="{70E4BD83-0ECC-41AE-BCD4-C6A3F6C6791E}" dt="2023-10-04T13:23:21.127" v="204" actId="1076"/>
          <ac:picMkLst>
            <pc:docMk/>
            <pc:sldMk cId="114510799" sldId="277"/>
            <ac:picMk id="2" creationId="{77DB0F08-7147-7470-033A-44AFEB0B571E}"/>
          </ac:picMkLst>
        </pc:picChg>
        <pc:picChg chg="add mod modCrop">
          <ac:chgData name="taeyoung park" userId="676690fc0741a85e" providerId="LiveId" clId="{70E4BD83-0ECC-41AE-BCD4-C6A3F6C6791E}" dt="2023-10-04T13:22:13.796" v="196" actId="164"/>
          <ac:picMkLst>
            <pc:docMk/>
            <pc:sldMk cId="114510799" sldId="277"/>
            <ac:picMk id="4" creationId="{1E762430-54B9-87A3-7180-8F940DF0EB37}"/>
          </ac:picMkLst>
        </pc:picChg>
        <pc:picChg chg="add del">
          <ac:chgData name="taeyoung park" userId="676690fc0741a85e" providerId="LiveId" clId="{70E4BD83-0ECC-41AE-BCD4-C6A3F6C6791E}" dt="2023-10-04T13:00:48.739" v="32" actId="478"/>
          <ac:picMkLst>
            <pc:docMk/>
            <pc:sldMk cId="114510799" sldId="277"/>
            <ac:picMk id="4" creationId="{C5310293-DE1B-2458-207B-D04D3D65B845}"/>
          </ac:picMkLst>
        </pc:picChg>
        <pc:picChg chg="del">
          <ac:chgData name="taeyoung park" userId="676690fc0741a85e" providerId="LiveId" clId="{70E4BD83-0ECC-41AE-BCD4-C6A3F6C6791E}" dt="2023-10-04T12:59:36.341" v="30" actId="478"/>
          <ac:picMkLst>
            <pc:docMk/>
            <pc:sldMk cId="114510799" sldId="277"/>
            <ac:picMk id="7" creationId="{39851E7F-A808-E9E5-E77C-971FC5A2F385}"/>
          </ac:picMkLst>
        </pc:picChg>
        <pc:picChg chg="add mod modCrop">
          <ac:chgData name="taeyoung park" userId="676690fc0741a85e" providerId="LiveId" clId="{70E4BD83-0ECC-41AE-BCD4-C6A3F6C6791E}" dt="2023-10-04T13:22:13.796" v="196" actId="164"/>
          <ac:picMkLst>
            <pc:docMk/>
            <pc:sldMk cId="114510799" sldId="277"/>
            <ac:picMk id="7" creationId="{6DF178F6-2309-766E-37CA-CA053D6EB436}"/>
          </ac:picMkLst>
        </pc:picChg>
        <pc:picChg chg="add del mod">
          <ac:chgData name="taeyoung park" userId="676690fc0741a85e" providerId="LiveId" clId="{70E4BD83-0ECC-41AE-BCD4-C6A3F6C6791E}" dt="2023-10-04T13:10:57.754" v="112" actId="478"/>
          <ac:picMkLst>
            <pc:docMk/>
            <pc:sldMk cId="114510799" sldId="277"/>
            <ac:picMk id="8" creationId="{35238F4D-FF00-7D0F-D053-4543F128F5DB}"/>
          </ac:picMkLst>
        </pc:picChg>
        <pc:picChg chg="add del mod modCrop">
          <ac:chgData name="taeyoung park" userId="676690fc0741a85e" providerId="LiveId" clId="{70E4BD83-0ECC-41AE-BCD4-C6A3F6C6791E}" dt="2023-10-04T13:10:42.429" v="111" actId="478"/>
          <ac:picMkLst>
            <pc:docMk/>
            <pc:sldMk cId="114510799" sldId="277"/>
            <ac:picMk id="9" creationId="{3A686373-11DB-5D7C-E9FC-E0C940ED33AD}"/>
          </ac:picMkLst>
        </pc:picChg>
        <pc:picChg chg="add del mod">
          <ac:chgData name="taeyoung park" userId="676690fc0741a85e" providerId="LiveId" clId="{70E4BD83-0ECC-41AE-BCD4-C6A3F6C6791E}" dt="2023-10-04T13:25:54.690" v="252" actId="478"/>
          <ac:picMkLst>
            <pc:docMk/>
            <pc:sldMk cId="114510799" sldId="277"/>
            <ac:picMk id="11" creationId="{B42E1EB5-DF27-7B40-B7FD-18D2EBDD9910}"/>
          </ac:picMkLst>
        </pc:picChg>
        <pc:picChg chg="add del mod">
          <ac:chgData name="taeyoung park" userId="676690fc0741a85e" providerId="LiveId" clId="{70E4BD83-0ECC-41AE-BCD4-C6A3F6C6791E}" dt="2023-10-04T13:12:02.983" v="115" actId="478"/>
          <ac:picMkLst>
            <pc:docMk/>
            <pc:sldMk cId="114510799" sldId="277"/>
            <ac:picMk id="11" creationId="{EA939EE7-5B73-DA67-7FA9-5575B6384101}"/>
          </ac:picMkLst>
        </pc:picChg>
        <pc:picChg chg="add del mod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2" creationId="{A44882CA-D5C6-94DF-D306-EB8820F716F6}"/>
          </ac:picMkLst>
        </pc:picChg>
        <pc:picChg chg="add del mod modCrop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3" creationId="{98288EFA-3816-B6F2-9662-6FEB4A640EFB}"/>
          </ac:picMkLst>
        </pc:picChg>
        <pc:picChg chg="add del mod modCrop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4" creationId="{DDF22E7C-EE99-F3DD-D1D4-0493F244F8D9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3:33:27.254" v="276"/>
        <pc:sldMkLst>
          <pc:docMk/>
          <pc:sldMk cId="4122298702" sldId="278"/>
        </pc:sldMkLst>
        <pc:spChg chg="mod">
          <ac:chgData name="taeyoung park" userId="676690fc0741a85e" providerId="LiveId" clId="{70E4BD83-0ECC-41AE-BCD4-C6A3F6C6791E}" dt="2023-10-04T13:25:25.053" v="245" actId="20577"/>
          <ac:spMkLst>
            <pc:docMk/>
            <pc:sldMk cId="4122298702" sldId="278"/>
            <ac:spMk id="9" creationId="{72C7B87C-6A46-261D-6106-05B114A25B86}"/>
          </ac:spMkLst>
        </pc:spChg>
        <pc:spChg chg="add mod">
          <ac:chgData name="taeyoung park" userId="676690fc0741a85e" providerId="LiveId" clId="{70E4BD83-0ECC-41AE-BCD4-C6A3F6C6791E}" dt="2023-10-04T13:30:32.222" v="263" actId="164"/>
          <ac:spMkLst>
            <pc:docMk/>
            <pc:sldMk cId="4122298702" sldId="278"/>
            <ac:spMk id="13" creationId="{481BA2B1-9B21-FF9F-45F2-ACC091A2850D}"/>
          </ac:spMkLst>
        </pc:spChg>
        <pc:grpChg chg="del">
          <ac:chgData name="taeyoung park" userId="676690fc0741a85e" providerId="LiveId" clId="{70E4BD83-0ECC-41AE-BCD4-C6A3F6C6791E}" dt="2023-10-04T13:25:27.383" v="246" actId="478"/>
          <ac:grpSpMkLst>
            <pc:docMk/>
            <pc:sldMk cId="4122298702" sldId="278"/>
            <ac:grpSpMk id="8" creationId="{FB6BAF4D-5B75-72EC-E700-27602E9A138B}"/>
          </ac:grpSpMkLst>
        </pc:grpChg>
        <pc:grpChg chg="add mod">
          <ac:chgData name="taeyoung park" userId="676690fc0741a85e" providerId="LiveId" clId="{70E4BD83-0ECC-41AE-BCD4-C6A3F6C6791E}" dt="2023-10-04T13:30:32.222" v="263" actId="164"/>
          <ac:grpSpMkLst>
            <pc:docMk/>
            <pc:sldMk cId="4122298702" sldId="278"/>
            <ac:grpSpMk id="16" creationId="{924AD75E-0770-2CAD-6231-C2CBE58ACE41}"/>
          </ac:grpSpMkLst>
        </pc:grpChg>
        <pc:picChg chg="del">
          <ac:chgData name="taeyoung park" userId="676690fc0741a85e" providerId="LiveId" clId="{70E4BD83-0ECC-41AE-BCD4-C6A3F6C6791E}" dt="2023-10-04T13:25:27.383" v="246" actId="478"/>
          <ac:picMkLst>
            <pc:docMk/>
            <pc:sldMk cId="4122298702" sldId="278"/>
            <ac:picMk id="2" creationId="{77DB0F08-7147-7470-033A-44AFEB0B571E}"/>
          </ac:picMkLst>
        </pc:picChg>
        <pc:picChg chg="add del">
          <ac:chgData name="taeyoung park" userId="676690fc0741a85e" providerId="LiveId" clId="{70E4BD83-0ECC-41AE-BCD4-C6A3F6C6791E}" dt="2023-10-04T13:25:46.274" v="248" actId="478"/>
          <ac:picMkLst>
            <pc:docMk/>
            <pc:sldMk cId="4122298702" sldId="278"/>
            <ac:picMk id="11" creationId="{C9669601-65A2-89B5-9DD9-F203E29DC7EB}"/>
          </ac:picMkLst>
        </pc:picChg>
        <pc:picChg chg="add mod">
          <ac:chgData name="taeyoung park" userId="676690fc0741a85e" providerId="LiveId" clId="{70E4BD83-0ECC-41AE-BCD4-C6A3F6C6791E}" dt="2023-10-04T13:30:32.222" v="263" actId="164"/>
          <ac:picMkLst>
            <pc:docMk/>
            <pc:sldMk cId="4122298702" sldId="278"/>
            <ac:picMk id="12" creationId="{E5879600-89BF-7453-5AC6-7744F8A7F7A3}"/>
          </ac:picMkLst>
        </pc:picChg>
        <pc:picChg chg="add mod modCrop">
          <ac:chgData name="taeyoung park" userId="676690fc0741a85e" providerId="LiveId" clId="{70E4BD83-0ECC-41AE-BCD4-C6A3F6C6791E}" dt="2023-10-04T13:31:08.494" v="270" actId="1076"/>
          <ac:picMkLst>
            <pc:docMk/>
            <pc:sldMk cId="4122298702" sldId="278"/>
            <ac:picMk id="15" creationId="{799A3D60-07C7-1955-75F6-13893429EB5C}"/>
          </ac:picMkLst>
        </pc:picChg>
        <pc:picChg chg="add mod">
          <ac:chgData name="taeyoung park" userId="676690fc0741a85e" providerId="LiveId" clId="{70E4BD83-0ECC-41AE-BCD4-C6A3F6C6791E}" dt="2023-10-04T13:33:25.294" v="275" actId="14100"/>
          <ac:picMkLst>
            <pc:docMk/>
            <pc:sldMk cId="4122298702" sldId="278"/>
            <ac:picMk id="18" creationId="{FDE51E69-6782-7461-F257-C8EB83CEF824}"/>
          </ac:picMkLst>
        </pc:picChg>
      </pc:sldChg>
      <pc:sldChg chg="addSp delSp modSp add del mod">
        <pc:chgData name="taeyoung park" userId="676690fc0741a85e" providerId="LiveId" clId="{70E4BD83-0ECC-41AE-BCD4-C6A3F6C6791E}" dt="2023-10-04T13:51:35.573" v="440" actId="47"/>
        <pc:sldMkLst>
          <pc:docMk/>
          <pc:sldMk cId="565430404" sldId="279"/>
        </pc:sldMkLst>
        <pc:spChg chg="mod">
          <ac:chgData name="taeyoung park" userId="676690fc0741a85e" providerId="LiveId" clId="{70E4BD83-0ECC-41AE-BCD4-C6A3F6C6791E}" dt="2023-10-04T13:44:44.445" v="369" actId="20577"/>
          <ac:spMkLst>
            <pc:docMk/>
            <pc:sldMk cId="565430404" sldId="279"/>
            <ac:spMk id="6" creationId="{00000000-0000-0000-0000-000000000000}"/>
          </ac:spMkLst>
        </pc:spChg>
        <pc:spChg chg="del">
          <ac:chgData name="taeyoung park" userId="676690fc0741a85e" providerId="LiveId" clId="{70E4BD83-0ECC-41AE-BCD4-C6A3F6C6791E}" dt="2023-10-04T13:44:49.105" v="370" actId="478"/>
          <ac:spMkLst>
            <pc:docMk/>
            <pc:sldMk cId="565430404" sldId="279"/>
            <ac:spMk id="8" creationId="{AE33CB1D-901A-9243-7364-0A65AAF690CA}"/>
          </ac:spMkLst>
        </pc:spChg>
        <pc:spChg chg="del">
          <ac:chgData name="taeyoung park" userId="676690fc0741a85e" providerId="LiveId" clId="{70E4BD83-0ECC-41AE-BCD4-C6A3F6C6791E}" dt="2023-10-04T13:44:49.105" v="370" actId="478"/>
          <ac:spMkLst>
            <pc:docMk/>
            <pc:sldMk cId="565430404" sldId="279"/>
            <ac:spMk id="9" creationId="{4479CE6C-60CE-72E1-BA55-5F4A2BA84FC7}"/>
          </ac:spMkLst>
        </pc:spChg>
        <pc:graphicFrameChg chg="del">
          <ac:chgData name="taeyoung park" userId="676690fc0741a85e" providerId="LiveId" clId="{70E4BD83-0ECC-41AE-BCD4-C6A3F6C6791E}" dt="2023-10-04T13:44:18.120" v="339" actId="478"/>
          <ac:graphicFrameMkLst>
            <pc:docMk/>
            <pc:sldMk cId="565430404" sldId="279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70E4BD83-0ECC-41AE-BCD4-C6A3F6C6791E}" dt="2023-10-04T13:45:28.995" v="372" actId="1076"/>
          <ac:picMkLst>
            <pc:docMk/>
            <pc:sldMk cId="565430404" sldId="279"/>
            <ac:picMk id="7" creationId="{23C407CD-3EE5-EEC4-9D7E-C5D485F5B9C9}"/>
          </ac:picMkLst>
        </pc:picChg>
        <pc:picChg chg="add mod modCrop">
          <ac:chgData name="taeyoung park" userId="676690fc0741a85e" providerId="LiveId" clId="{70E4BD83-0ECC-41AE-BCD4-C6A3F6C6791E}" dt="2023-10-04T13:46:57.925" v="384" actId="1076"/>
          <ac:picMkLst>
            <pc:docMk/>
            <pc:sldMk cId="565430404" sldId="279"/>
            <ac:picMk id="11" creationId="{01B7F932-5C39-00E8-4B59-F45C1AF14538}"/>
          </ac:picMkLst>
        </pc:picChg>
        <pc:picChg chg="add mod">
          <ac:chgData name="taeyoung park" userId="676690fc0741a85e" providerId="LiveId" clId="{70E4BD83-0ECC-41AE-BCD4-C6A3F6C6791E}" dt="2023-10-04T13:46:56.307" v="383" actId="1076"/>
          <ac:picMkLst>
            <pc:docMk/>
            <pc:sldMk cId="565430404" sldId="279"/>
            <ac:picMk id="13" creationId="{A1BC404F-E54E-F7C7-171C-668878A1D8C7}"/>
          </ac:picMkLst>
        </pc:picChg>
        <pc:picChg chg="add del mod">
          <ac:chgData name="taeyoung park" userId="676690fc0741a85e" providerId="LiveId" clId="{70E4BD83-0ECC-41AE-BCD4-C6A3F6C6791E}" dt="2023-10-04T13:47:04.225" v="386"/>
          <ac:picMkLst>
            <pc:docMk/>
            <pc:sldMk cId="565430404" sldId="279"/>
            <ac:picMk id="14" creationId="{A6F2C71C-8B12-DBA5-9AA0-1B7E0E5E0219}"/>
          </ac:picMkLst>
        </pc:picChg>
      </pc:sldChg>
      <pc:sldChg chg="addSp delSp modSp add mod">
        <pc:chgData name="taeyoung park" userId="676690fc0741a85e" providerId="LiveId" clId="{70E4BD83-0ECC-41AE-BCD4-C6A3F6C6791E}" dt="2023-10-04T13:52:32.729" v="467" actId="1076"/>
        <pc:sldMkLst>
          <pc:docMk/>
          <pc:sldMk cId="4258901353" sldId="280"/>
        </pc:sldMkLst>
        <pc:spChg chg="add del mod">
          <ac:chgData name="taeyoung park" userId="676690fc0741a85e" providerId="LiveId" clId="{70E4BD83-0ECC-41AE-BCD4-C6A3F6C6791E}" dt="2023-10-04T13:49:33.877" v="423" actId="478"/>
          <ac:spMkLst>
            <pc:docMk/>
            <pc:sldMk cId="4258901353" sldId="280"/>
            <ac:spMk id="2" creationId="{11961FC2-1357-052F-61C8-969B1F8DFBF7}"/>
          </ac:spMkLst>
        </pc:spChg>
        <pc:spChg chg="add del mod">
          <ac:chgData name="taeyoung park" userId="676690fc0741a85e" providerId="LiveId" clId="{70E4BD83-0ECC-41AE-BCD4-C6A3F6C6791E}" dt="2023-10-04T13:48:30.986" v="410"/>
          <ac:spMkLst>
            <pc:docMk/>
            <pc:sldMk cId="4258901353" sldId="280"/>
            <ac:spMk id="4" creationId="{C6E94407-6E6C-47CD-14FA-6CB299CFC374}"/>
          </ac:spMkLst>
        </pc:spChg>
        <pc:spChg chg="add del mod">
          <ac:chgData name="taeyoung park" userId="676690fc0741a85e" providerId="LiveId" clId="{70E4BD83-0ECC-41AE-BCD4-C6A3F6C6791E}" dt="2023-10-04T13:49:34.651" v="424" actId="478"/>
          <ac:spMkLst>
            <pc:docMk/>
            <pc:sldMk cId="4258901353" sldId="280"/>
            <ac:spMk id="8" creationId="{9669D4FB-9F8F-F0B3-94E6-DB9EDC25E5A4}"/>
          </ac:spMkLst>
        </pc:spChg>
        <pc:spChg chg="add mod">
          <ac:chgData name="taeyoung park" userId="676690fc0741a85e" providerId="LiveId" clId="{70E4BD83-0ECC-41AE-BCD4-C6A3F6C6791E}" dt="2023-10-04T13:52:20.113" v="461" actId="20577"/>
          <ac:spMkLst>
            <pc:docMk/>
            <pc:sldMk cId="4258901353" sldId="280"/>
            <ac:spMk id="17" creationId="{8EDF984F-C7D0-FA02-8FE6-DC359D0490E8}"/>
          </ac:spMkLst>
        </pc:spChg>
        <pc:spChg chg="add del mod">
          <ac:chgData name="taeyoung park" userId="676690fc0741a85e" providerId="LiveId" clId="{70E4BD83-0ECC-41AE-BCD4-C6A3F6C6791E}" dt="2023-10-04T13:52:24.988" v="463"/>
          <ac:spMkLst>
            <pc:docMk/>
            <pc:sldMk cId="4258901353" sldId="280"/>
            <ac:spMk id="18" creationId="{BD262234-D050-3703-E811-4480B4729789}"/>
          </ac:spMkLst>
        </pc:spChg>
        <pc:picChg chg="del mod">
          <ac:chgData name="taeyoung park" userId="676690fc0741a85e" providerId="LiveId" clId="{70E4BD83-0ECC-41AE-BCD4-C6A3F6C6791E}" dt="2023-10-04T13:47:13.608" v="390" actId="478"/>
          <ac:picMkLst>
            <pc:docMk/>
            <pc:sldMk cId="4258901353" sldId="280"/>
            <ac:picMk id="7" creationId="{23C407CD-3EE5-EEC4-9D7E-C5D485F5B9C9}"/>
          </ac:picMkLst>
        </pc:picChg>
        <pc:picChg chg="add del mod">
          <ac:chgData name="taeyoung park" userId="676690fc0741a85e" providerId="LiveId" clId="{70E4BD83-0ECC-41AE-BCD4-C6A3F6C6791E}" dt="2023-10-04T13:51:03.206" v="433" actId="478"/>
          <ac:picMkLst>
            <pc:docMk/>
            <pc:sldMk cId="4258901353" sldId="280"/>
            <ac:picMk id="10" creationId="{01E6ED07-AC6A-8B72-281C-106E50F9B00F}"/>
          </ac:picMkLst>
        </pc:picChg>
        <pc:picChg chg="del">
          <ac:chgData name="taeyoung park" userId="676690fc0741a85e" providerId="LiveId" clId="{70E4BD83-0ECC-41AE-BCD4-C6A3F6C6791E}" dt="2023-10-04T13:47:11.926" v="388" actId="478"/>
          <ac:picMkLst>
            <pc:docMk/>
            <pc:sldMk cId="4258901353" sldId="280"/>
            <ac:picMk id="11" creationId="{01B7F932-5C39-00E8-4B59-F45C1AF14538}"/>
          </ac:picMkLst>
        </pc:picChg>
        <pc:picChg chg="del">
          <ac:chgData name="taeyoung park" userId="676690fc0741a85e" providerId="LiveId" clId="{70E4BD83-0ECC-41AE-BCD4-C6A3F6C6791E}" dt="2023-10-04T13:47:11.926" v="388" actId="478"/>
          <ac:picMkLst>
            <pc:docMk/>
            <pc:sldMk cId="4258901353" sldId="280"/>
            <ac:picMk id="13" creationId="{A1BC404F-E54E-F7C7-171C-668878A1D8C7}"/>
          </ac:picMkLst>
        </pc:picChg>
        <pc:picChg chg="add del mod">
          <ac:chgData name="taeyoung park" userId="676690fc0741a85e" providerId="LiveId" clId="{70E4BD83-0ECC-41AE-BCD4-C6A3F6C6791E}" dt="2023-10-04T13:51:41.375" v="443" actId="478"/>
          <ac:picMkLst>
            <pc:docMk/>
            <pc:sldMk cId="4258901353" sldId="280"/>
            <ac:picMk id="14" creationId="{128EB686-5D8D-5F6F-93A3-D888701021CF}"/>
          </ac:picMkLst>
        </pc:picChg>
        <pc:picChg chg="add mod">
          <ac:chgData name="taeyoung park" userId="676690fc0741a85e" providerId="LiveId" clId="{70E4BD83-0ECC-41AE-BCD4-C6A3F6C6791E}" dt="2023-10-04T13:52:32.729" v="467" actId="1076"/>
          <ac:picMkLst>
            <pc:docMk/>
            <pc:sldMk cId="4258901353" sldId="280"/>
            <ac:picMk id="16" creationId="{47EE73E0-0D94-5B2C-5139-4D1FA2E72918}"/>
          </ac:picMkLst>
        </pc:picChg>
      </pc:sldChg>
      <pc:sldChg chg="addSp delSp modSp add mod">
        <pc:chgData name="taeyoung park" userId="676690fc0741a85e" providerId="LiveId" clId="{70E4BD83-0ECC-41AE-BCD4-C6A3F6C6791E}" dt="2023-10-04T13:52:35.694" v="469" actId="1076"/>
        <pc:sldMkLst>
          <pc:docMk/>
          <pc:sldMk cId="815913644" sldId="281"/>
        </pc:sldMkLst>
        <pc:spChg chg="add mod">
          <ac:chgData name="taeyoung park" userId="676690fc0741a85e" providerId="LiveId" clId="{70E4BD83-0ECC-41AE-BCD4-C6A3F6C6791E}" dt="2023-10-04T13:52:28.025" v="466" actId="20577"/>
          <ac:spMkLst>
            <pc:docMk/>
            <pc:sldMk cId="815913644" sldId="281"/>
            <ac:spMk id="2" creationId="{AC0D5134-4716-CAF0-D977-F5EC901FD35E}"/>
          </ac:spMkLst>
        </pc:spChg>
        <pc:picChg chg="mod">
          <ac:chgData name="taeyoung park" userId="676690fc0741a85e" providerId="LiveId" clId="{70E4BD83-0ECC-41AE-BCD4-C6A3F6C6791E}" dt="2023-10-04T13:52:35.694" v="469" actId="1076"/>
          <ac:picMkLst>
            <pc:docMk/>
            <pc:sldMk cId="815913644" sldId="281"/>
            <ac:picMk id="14" creationId="{128EB686-5D8D-5F6F-93A3-D888701021CF}"/>
          </ac:picMkLst>
        </pc:picChg>
        <pc:picChg chg="del">
          <ac:chgData name="taeyoung park" userId="676690fc0741a85e" providerId="LiveId" clId="{70E4BD83-0ECC-41AE-BCD4-C6A3F6C6791E}" dt="2023-10-04T13:51:39.078" v="442" actId="478"/>
          <ac:picMkLst>
            <pc:docMk/>
            <pc:sldMk cId="815913644" sldId="281"/>
            <ac:picMk id="16" creationId="{47EE73E0-0D94-5B2C-5139-4D1FA2E72918}"/>
          </ac:picMkLst>
        </pc:picChg>
      </pc:sldChg>
    </pc:docChg>
  </pc:docChgLst>
  <pc:docChgLst>
    <pc:chgData name="taeyoung park" userId="676690fc0741a85e" providerId="LiveId" clId="{C2BBBA8B-5CA5-4BA0-9F53-57592505F585}"/>
    <pc:docChg chg="undo redo custSel addSld delSld modSld sldOrd">
      <pc:chgData name="taeyoung park" userId="676690fc0741a85e" providerId="LiveId" clId="{C2BBBA8B-5CA5-4BA0-9F53-57592505F585}" dt="2023-10-04T07:11:21.999" v="926" actId="2711"/>
      <pc:docMkLst>
        <pc:docMk/>
      </pc:docMkLst>
      <pc:sldChg chg="addSp delSp modSp mod modAnim">
        <pc:chgData name="taeyoung park" userId="676690fc0741a85e" providerId="LiveId" clId="{C2BBBA8B-5CA5-4BA0-9F53-57592505F585}" dt="2023-10-04T07:10:57.922" v="922" actId="2711"/>
        <pc:sldMkLst>
          <pc:docMk/>
          <pc:sldMk cId="2636857562" sldId="267"/>
        </pc:sldMkLst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6" creationId="{00000000-0000-0000-0000-000000000000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11" creationId="{58997CB2-DDCD-6BC9-ABF2-C2D8697BE798}"/>
          </ac:spMkLst>
        </pc:spChg>
        <pc:grpChg chg="add mod">
          <ac:chgData name="taeyoung park" userId="676690fc0741a85e" providerId="LiveId" clId="{C2BBBA8B-5CA5-4BA0-9F53-57592505F585}" dt="2023-10-03T15:45:58.403" v="463" actId="164"/>
          <ac:grpSpMkLst>
            <pc:docMk/>
            <pc:sldMk cId="2636857562" sldId="267"/>
            <ac:grpSpMk id="12" creationId="{22AEA05F-97F2-15CE-444C-624FE6238A7F}"/>
          </ac:grpSpMkLst>
        </pc:grpChg>
        <pc:picChg chg="del">
          <ac:chgData name="taeyoung park" userId="676690fc0741a85e" providerId="LiveId" clId="{C2BBBA8B-5CA5-4BA0-9F53-57592505F585}" dt="2023-10-03T14:51:39.507" v="17" actId="478"/>
          <ac:picMkLst>
            <pc:docMk/>
            <pc:sldMk cId="2636857562" sldId="267"/>
            <ac:picMk id="4" creationId="{3F1F2700-1991-8121-34DB-8406F4395CC3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8" creationId="{4C976964-62C9-4DD4-E0BB-F04346712D6A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10" creationId="{6624E1D7-1253-127A-45CA-3CCE26BA4E99}"/>
          </ac:picMkLst>
        </pc:picChg>
        <pc:cxnChg chg="mod">
          <ac:chgData name="taeyoung park" userId="676690fc0741a85e" providerId="LiveId" clId="{C2BBBA8B-5CA5-4BA0-9F53-57592505F585}" dt="2023-10-04T07:10:57.922" v="922" actId="2711"/>
          <ac:cxnSpMkLst>
            <pc:docMk/>
            <pc:sldMk cId="2636857562" sldId="267"/>
            <ac:cxnSpMk id="5" creationId="{00000000-0000-0000-0000-000000000000}"/>
          </ac:cxnSpMkLst>
        </pc:cxnChg>
      </pc:sldChg>
      <pc:sldChg chg="addSp delSp modSp add mod modAnim">
        <pc:chgData name="taeyoung park" userId="676690fc0741a85e" providerId="LiveId" clId="{C2BBBA8B-5CA5-4BA0-9F53-57592505F585}" dt="2023-10-04T06:38:52.707" v="843"/>
        <pc:sldMkLst>
          <pc:docMk/>
          <pc:sldMk cId="1773063938" sldId="268"/>
        </pc:sldMkLst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4:54:11.508" v="48" actId="478"/>
          <ac:spMkLst>
            <pc:docMk/>
            <pc:sldMk cId="1773063938" sldId="268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10" creationId="{9652F979-AC35-205C-1B26-4D2E3D12F2B8}"/>
          </ac:spMkLst>
        </pc:spChg>
        <pc:spChg chg="add mod">
          <ac:chgData name="taeyoung park" userId="676690fc0741a85e" providerId="LiveId" clId="{C2BBBA8B-5CA5-4BA0-9F53-57592505F585}" dt="2023-10-04T06:18:50.585" v="828" actId="20577"/>
          <ac:spMkLst>
            <pc:docMk/>
            <pc:sldMk cId="1773063938" sldId="268"/>
            <ac:spMk id="11" creationId="{71C50317-BF2F-1D61-40EB-7F830D518554}"/>
          </ac:spMkLst>
        </pc:spChg>
        <pc:picChg chg="add mod">
          <ac:chgData name="taeyoung park" userId="676690fc0741a85e" providerId="LiveId" clId="{C2BBBA8B-5CA5-4BA0-9F53-57592505F585}" dt="2023-10-04T06:38:52.707" v="843"/>
          <ac:picMkLst>
            <pc:docMk/>
            <pc:sldMk cId="1773063938" sldId="268"/>
            <ac:picMk id="2" creationId="{C28376EC-8956-6732-AFD3-AD0640BDF3B5}"/>
          </ac:picMkLst>
        </pc:picChg>
        <pc:picChg chg="add del mod">
          <ac:chgData name="taeyoung park" userId="676690fc0741a85e" providerId="LiveId" clId="{C2BBBA8B-5CA5-4BA0-9F53-57592505F585}" dt="2023-10-03T14:55:22.430" v="52" actId="478"/>
          <ac:picMkLst>
            <pc:docMk/>
            <pc:sldMk cId="1773063938" sldId="268"/>
            <ac:picMk id="4" creationId="{205180A4-C4F5-B4AE-CB8C-B79FCBE96E65}"/>
          </ac:picMkLst>
        </pc:picChg>
      </pc:sldChg>
      <pc:sldChg chg="addSp delSp modSp add mod">
        <pc:chgData name="taeyoung park" userId="676690fc0741a85e" providerId="LiveId" clId="{C2BBBA8B-5CA5-4BA0-9F53-57592505F585}" dt="2023-10-03T15:25:50.948" v="205" actId="1076"/>
        <pc:sldMkLst>
          <pc:docMk/>
          <pc:sldMk cId="33694739" sldId="269"/>
        </pc:sldMkLst>
        <pc:spChg chg="add del mod">
          <ac:chgData name="taeyoung park" userId="676690fc0741a85e" providerId="LiveId" clId="{C2BBBA8B-5CA5-4BA0-9F53-57592505F585}" dt="2023-10-03T15:25:43.419" v="203" actId="478"/>
          <ac:spMkLst>
            <pc:docMk/>
            <pc:sldMk cId="33694739" sldId="269"/>
            <ac:spMk id="2" creationId="{0F239850-170C-D2AD-8D55-056D20E35BBB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8" creationId="{AE33CB1D-901A-9243-7364-0A65AAF690CA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1" creationId="{71C50317-BF2F-1D61-40EB-7F830D518554}"/>
          </ac:spMkLst>
        </pc:spChg>
        <pc:graphicFrameChg chg="add mod modGraphic">
          <ac:chgData name="taeyoung park" userId="676690fc0741a85e" providerId="LiveId" clId="{C2BBBA8B-5CA5-4BA0-9F53-57592505F585}" dt="2023-10-03T15:25:47.699" v="204" actId="1076"/>
          <ac:graphicFrameMkLst>
            <pc:docMk/>
            <pc:sldMk cId="33694739" sldId="269"/>
            <ac:graphicFrameMk id="4" creationId="{1028DDB3-5C31-415A-4721-36E52BC0FEDB}"/>
          </ac:graphicFrameMkLst>
        </pc:graphicFrameChg>
      </pc:sldChg>
      <pc:sldChg chg="modSp add mod">
        <pc:chgData name="taeyoung park" userId="676690fc0741a85e" providerId="LiveId" clId="{C2BBBA8B-5CA5-4BA0-9F53-57592505F585}" dt="2023-10-03T15:26:47.725" v="215" actId="20577"/>
        <pc:sldMkLst>
          <pc:docMk/>
          <pc:sldMk cId="1932199923" sldId="270"/>
        </pc:sldMkLst>
        <pc:spChg chg="mod">
          <ac:chgData name="taeyoung park" userId="676690fc0741a85e" providerId="LiveId" clId="{C2BBBA8B-5CA5-4BA0-9F53-57592505F585}" dt="2023-10-03T15:26:47.725" v="215" actId="20577"/>
          <ac:spMkLst>
            <pc:docMk/>
            <pc:sldMk cId="1932199923" sldId="270"/>
            <ac:spMk id="2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6:44.449" v="207" actId="20577"/>
          <ac:spMkLst>
            <pc:docMk/>
            <pc:sldMk cId="1932199923" sldId="270"/>
            <ac:spMk id="4" creationId="{EF7FB1F9-1623-C6CD-50EB-D783B17CEA42}"/>
          </ac:spMkLst>
        </pc:spChg>
      </pc:sldChg>
      <pc:sldChg chg="addSp delSp modSp add mod modAnim">
        <pc:chgData name="taeyoung park" userId="676690fc0741a85e" providerId="LiveId" clId="{C2BBBA8B-5CA5-4BA0-9F53-57592505F585}" dt="2023-10-04T07:11:17.364" v="925" actId="2711"/>
        <pc:sldMkLst>
          <pc:docMk/>
          <pc:sldMk cId="3463922009" sldId="271"/>
        </pc:sldMkLst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1" creationId="{71C50317-BF2F-1D61-40EB-7F830D518554}"/>
          </ac:spMkLst>
        </pc:spChg>
        <pc:spChg chg="add del mod">
          <ac:chgData name="taeyoung park" userId="676690fc0741a85e" providerId="LiveId" clId="{C2BBBA8B-5CA5-4BA0-9F53-57592505F585}" dt="2023-10-03T15:30:28.755" v="233" actId="22"/>
          <ac:spMkLst>
            <pc:docMk/>
            <pc:sldMk cId="3463922009" sldId="271"/>
            <ac:spMk id="12" creationId="{869286A4-00AC-C9CB-AFD1-BB824E3E76BC}"/>
          </ac:spMkLst>
        </pc:spChg>
        <pc:spChg chg="add del">
          <ac:chgData name="taeyoung park" userId="676690fc0741a85e" providerId="LiveId" clId="{C2BBBA8B-5CA5-4BA0-9F53-57592505F585}" dt="2023-10-03T15:30:29.860" v="235" actId="22"/>
          <ac:spMkLst>
            <pc:docMk/>
            <pc:sldMk cId="3463922009" sldId="271"/>
            <ac:spMk id="14" creationId="{120EA550-E3C4-417A-1C5A-22765E75B97E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5" creationId="{6DF10B85-9DBB-C356-0F25-05B12F8A8C95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7" creationId="{5917A27D-41B8-D6AA-853F-7166B9EAFF1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0" creationId="{45FACA9F-1037-12EE-BD8D-3C7F707E846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1" creationId="{201A0FBB-D016-9BC4-A108-989C26A6ADD3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2" creationId="{C5F905D7-2AAF-10B4-EC72-7A7A18809E71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3" creationId="{6DB53673-4310-C6A8-8D57-890B8F45AF8C}"/>
          </ac:spMkLst>
        </pc:spChg>
        <pc:grpChg chg="add mod">
          <ac:chgData name="taeyoung park" userId="676690fc0741a85e" providerId="LiveId" clId="{C2BBBA8B-5CA5-4BA0-9F53-57592505F585}" dt="2023-10-04T04:51:08.045" v="736" actId="1076"/>
          <ac:grpSpMkLst>
            <pc:docMk/>
            <pc:sldMk cId="3463922009" sldId="271"/>
            <ac:grpSpMk id="27" creationId="{DDB84C0B-D60D-822B-3792-0CF2DE7489E8}"/>
          </ac:grpSpMkLst>
        </pc:grpChg>
        <pc:picChg chg="add mod modCrop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4" creationId="{761289F7-9F53-BB63-B6F0-71D9F97BA6E1}"/>
          </ac:picMkLst>
        </pc:picChg>
        <pc:picChg chg="add del mod">
          <ac:chgData name="taeyoung park" userId="676690fc0741a85e" providerId="LiveId" clId="{C2BBBA8B-5CA5-4BA0-9F53-57592505F585}" dt="2023-10-03T15:40:38.671" v="311"/>
          <ac:picMkLst>
            <pc:docMk/>
            <pc:sldMk cId="3463922009" sldId="271"/>
            <ac:picMk id="18" creationId="{78BF8D8E-02E5-3FC9-13E4-CCC513F339C7}"/>
          </ac:picMkLst>
        </pc:picChg>
        <pc:picChg chg="add mod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19" creationId="{84B50E49-0069-35E4-DA46-58132D103DDD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5" creationId="{E82C1174-88EE-0F6A-91FA-6DE7E20ACB68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6" creationId="{19A00995-BF63-FBA7-9415-645C0DD32AF1}"/>
          </ac:picMkLst>
        </pc:picChg>
      </pc:sldChg>
      <pc:sldChg chg="addSp delSp modSp add mod ord">
        <pc:chgData name="taeyoung park" userId="676690fc0741a85e" providerId="LiveId" clId="{C2BBBA8B-5CA5-4BA0-9F53-57592505F585}" dt="2023-10-04T07:11:21.999" v="926" actId="2711"/>
        <pc:sldMkLst>
          <pc:docMk/>
          <pc:sldMk cId="1224261958" sldId="272"/>
        </pc:sldMkLst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1" creationId="{71C50317-BF2F-1D61-40EB-7F830D518554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2" creationId="{C3FCB054-AC41-D092-6CD3-163098B251A1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3" creationId="{5DEDB540-8609-E21F-231E-7FA1265BC571}"/>
          </ac:spMkLst>
        </pc:spChg>
        <pc:grpChg chg="add mod">
          <ac:chgData name="taeyoung park" userId="676690fc0741a85e" providerId="LiveId" clId="{C2BBBA8B-5CA5-4BA0-9F53-57592505F585}" dt="2023-10-04T06:17:34.296" v="806" actId="14100"/>
          <ac:grpSpMkLst>
            <pc:docMk/>
            <pc:sldMk cId="1224261958" sldId="272"/>
            <ac:grpSpMk id="10" creationId="{BDEC9569-E985-DFB2-A907-1D0B13D7B323}"/>
          </ac:grpSpMkLst>
        </pc:grpChg>
        <pc:picChg chg="add mod modCrop">
          <ac:chgData name="taeyoung park" userId="676690fc0741a85e" providerId="LiveId" clId="{C2BBBA8B-5CA5-4BA0-9F53-57592505F585}" dt="2023-10-04T06:16:39.565" v="794" actId="732"/>
          <ac:picMkLst>
            <pc:docMk/>
            <pc:sldMk cId="1224261958" sldId="272"/>
            <ac:picMk id="4" creationId="{4D99D729-BBCF-641F-7E90-57698467B769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7" creationId="{2A53CC2F-0D65-2BBA-1BBE-6947440B096B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9" creationId="{4D8A8615-4ED6-1971-BAAE-918D646C5964}"/>
          </ac:picMkLst>
        </pc:picChg>
      </pc:sldChg>
      <pc:sldChg chg="add del">
        <pc:chgData name="taeyoung park" userId="676690fc0741a85e" providerId="LiveId" clId="{C2BBBA8B-5CA5-4BA0-9F53-57592505F585}" dt="2023-10-03T16:09:58.096" v="580"/>
        <pc:sldMkLst>
          <pc:docMk/>
          <pc:sldMk cId="289067914" sldId="273"/>
        </pc:sldMkLst>
      </pc:sldChg>
      <pc:sldChg chg="addSp delSp modSp add mod ord modAnim">
        <pc:chgData name="taeyoung park" userId="676690fc0741a85e" providerId="LiveId" clId="{C2BBBA8B-5CA5-4BA0-9F53-57592505F585}" dt="2023-10-04T07:11:12.244" v="924" actId="2711"/>
        <pc:sldMkLst>
          <pc:docMk/>
          <pc:sldMk cId="992579566" sldId="273"/>
        </pc:sldMkLst>
        <pc:spChg chg="add del mod">
          <ac:chgData name="taeyoung park" userId="676690fc0741a85e" providerId="LiveId" clId="{C2BBBA8B-5CA5-4BA0-9F53-57592505F585}" dt="2023-10-04T06:52:05.847" v="896"/>
          <ac:spMkLst>
            <pc:docMk/>
            <pc:sldMk cId="992579566" sldId="273"/>
            <ac:spMk id="2" creationId="{A290CFA1-BD49-2544-D564-297E36D15061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06:47.254" v="760" actId="478"/>
          <ac:spMkLst>
            <pc:docMk/>
            <pc:sldMk cId="992579566" sldId="273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0" creationId="{908F4AF0-225B-A031-5EB7-BF24783410A8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3" creationId="{531ABAEE-1655-BBF9-2E3F-58B21C0EF8E9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8" creationId="{F49A7BF4-AEBA-79D2-AA5A-336AC3F4F4CA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9" creationId="{B0705F3E-BBD0-5EA1-9EBB-65B436F42648}"/>
          </ac:spMkLst>
        </pc:spChg>
        <pc:grpChg chg="add mod">
          <ac:chgData name="taeyoung park" userId="676690fc0741a85e" providerId="LiveId" clId="{C2BBBA8B-5CA5-4BA0-9F53-57592505F585}" dt="2023-10-04T06:08:55.099" v="776" actId="164"/>
          <ac:grpSpMkLst>
            <pc:docMk/>
            <pc:sldMk cId="992579566" sldId="273"/>
            <ac:grpSpMk id="14" creationId="{7973A85A-DEA5-5320-A1A9-A8B78842AA8F}"/>
          </ac:grpSpMkLst>
        </pc:grpChg>
        <pc:grpChg chg="add mod">
          <ac:chgData name="taeyoung park" userId="676690fc0741a85e" providerId="LiveId" clId="{C2BBBA8B-5CA5-4BA0-9F53-57592505F585}" dt="2023-10-04T06:20:08.519" v="834" actId="1076"/>
          <ac:grpSpMkLst>
            <pc:docMk/>
            <pc:sldMk cId="992579566" sldId="273"/>
            <ac:grpSpMk id="15" creationId="{6CC52621-CB1E-8F13-63DD-8B3661B9062E}"/>
          </ac:grpSpMkLst>
        </pc:grpChg>
        <pc:graphicFrameChg chg="del">
          <ac:chgData name="taeyoung park" userId="676690fc0741a85e" providerId="LiveId" clId="{C2BBBA8B-5CA5-4BA0-9F53-57592505F585}" dt="2023-10-04T06:06:50.902" v="761" actId="478"/>
          <ac:graphicFrameMkLst>
            <pc:docMk/>
            <pc:sldMk cId="992579566" sldId="273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C2BBBA8B-5CA5-4BA0-9F53-57592505F585}" dt="2023-10-04T06:08:55.099" v="776" actId="164"/>
          <ac:picMkLst>
            <pc:docMk/>
            <pc:sldMk cId="992579566" sldId="273"/>
            <ac:picMk id="7" creationId="{D67747F2-2933-E657-4106-7995DDA3BEC2}"/>
          </ac:picMkLst>
        </pc:picChg>
        <pc:picChg chg="add mod">
          <ac:chgData name="taeyoung park" userId="676690fc0741a85e" providerId="LiveId" clId="{C2BBBA8B-5CA5-4BA0-9F53-57592505F585}" dt="2023-10-04T06:09:26.073" v="781" actId="164"/>
          <ac:picMkLst>
            <pc:docMk/>
            <pc:sldMk cId="992579566" sldId="273"/>
            <ac:picMk id="12" creationId="{1C01DDDE-DB16-B510-D2B7-3051A5F947B1}"/>
          </ac:picMkLst>
        </pc:picChg>
        <pc:picChg chg="add mod">
          <ac:chgData name="taeyoung park" userId="676690fc0741a85e" providerId="LiveId" clId="{C2BBBA8B-5CA5-4BA0-9F53-57592505F585}" dt="2023-10-04T06:20:19.943" v="835" actId="1076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delSp modSp add mod ord delAnim modAnim">
        <pc:chgData name="taeyoung park" userId="676690fc0741a85e" providerId="LiveId" clId="{C2BBBA8B-5CA5-4BA0-9F53-57592505F585}" dt="2023-10-04T07:10:38.560" v="921" actId="478"/>
        <pc:sldMkLst>
          <pc:docMk/>
          <pc:sldMk cId="1528644854" sldId="274"/>
        </pc:sldMkLst>
        <pc:spChg chg="del">
          <ac:chgData name="taeyoung park" userId="676690fc0741a85e" providerId="LiveId" clId="{C2BBBA8B-5CA5-4BA0-9F53-57592505F585}" dt="2023-10-04T06:39:02.193" v="848" actId="478"/>
          <ac:spMkLst>
            <pc:docMk/>
            <pc:sldMk cId="1528644854" sldId="274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1" creationId="{71C50317-BF2F-1D61-40EB-7F830D518554}"/>
          </ac:spMkLst>
        </pc:spChg>
        <pc:picChg chg="add del mod">
          <ac:chgData name="taeyoung park" userId="676690fc0741a85e" providerId="LiveId" clId="{C2BBBA8B-5CA5-4BA0-9F53-57592505F585}" dt="2023-10-04T07:10:38.560" v="921" actId="478"/>
          <ac:picMkLst>
            <pc:docMk/>
            <pc:sldMk cId="1528644854" sldId="274"/>
            <ac:picMk id="2" creationId="{8421ABB1-A378-AAC0-6217-613E5FD21388}"/>
          </ac:picMkLst>
        </pc:picChg>
      </pc:sldChg>
      <pc:sldChg chg="addSp delSp modSp add mod delAnim modAnim">
        <pc:chgData name="taeyoung park" userId="676690fc0741a85e" providerId="LiveId" clId="{C2BBBA8B-5CA5-4BA0-9F53-57592505F585}" dt="2023-10-04T07:11:08.474" v="923" actId="2711"/>
        <pc:sldMkLst>
          <pc:docMk/>
          <pc:sldMk cId="3126487480" sldId="275"/>
        </pc:sldMkLst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9" creationId="{F3A1D758-C7FF-F5E9-C2CF-BC1312A55C4C}"/>
          </ac:spMkLst>
        </pc:spChg>
        <pc:spChg chg="del">
          <ac:chgData name="taeyoung park" userId="676690fc0741a85e" providerId="LiveId" clId="{C2BBBA8B-5CA5-4BA0-9F53-57592505F585}" dt="2023-10-04T06:58:16.487" v="918" actId="478"/>
          <ac:spMkLst>
            <pc:docMk/>
            <pc:sldMk cId="3126487480" sldId="275"/>
            <ac:spMk id="18" creationId="{F49A7BF4-AEBA-79D2-AA5A-336AC3F4F4CA}"/>
          </ac:spMkLst>
        </pc:spChg>
        <pc:spChg chg="del">
          <ac:chgData name="taeyoung park" userId="676690fc0741a85e" providerId="LiveId" clId="{C2BBBA8B-5CA5-4BA0-9F53-57592505F585}" dt="2023-10-04T06:58:18.391" v="919" actId="478"/>
          <ac:spMkLst>
            <pc:docMk/>
            <pc:sldMk cId="3126487480" sldId="275"/>
            <ac:spMk id="19" creationId="{B0705F3E-BBD0-5EA1-9EBB-65B436F42648}"/>
          </ac:spMkLst>
        </pc:spChg>
        <pc:grpChg chg="del">
          <ac:chgData name="taeyoung park" userId="676690fc0741a85e" providerId="LiveId" clId="{C2BBBA8B-5CA5-4BA0-9F53-57592505F585}" dt="2023-10-04T06:51:12.714" v="857" actId="478"/>
          <ac:grpSpMkLst>
            <pc:docMk/>
            <pc:sldMk cId="3126487480" sldId="275"/>
            <ac:grpSpMk id="14" creationId="{7973A85A-DEA5-5320-A1A9-A8B78842AA8F}"/>
          </ac:grpSpMkLst>
        </pc:grpChg>
        <pc:grpChg chg="del">
          <ac:chgData name="taeyoung park" userId="676690fc0741a85e" providerId="LiveId" clId="{C2BBBA8B-5CA5-4BA0-9F53-57592505F585}" dt="2023-10-04T06:51:12.060" v="856" actId="478"/>
          <ac:grpSpMkLst>
            <pc:docMk/>
            <pc:sldMk cId="3126487480" sldId="275"/>
            <ac:grpSpMk id="15" creationId="{6CC52621-CB1E-8F13-63DD-8B3661B9062E}"/>
          </ac:grpSpMkLst>
        </pc:grpChg>
        <pc:grpChg chg="add mod">
          <ac:chgData name="taeyoung park" userId="676690fc0741a85e" providerId="LiveId" clId="{C2BBBA8B-5CA5-4BA0-9F53-57592505F585}" dt="2023-10-04T06:54:38.055" v="910" actId="164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C2BBBA8B-5CA5-4BA0-9F53-57592505F585}" dt="2023-10-04T06:53:00.290" v="903" actId="478"/>
          <ac:picMkLst>
            <pc:docMk/>
            <pc:sldMk cId="3126487480" sldId="275"/>
            <ac:picMk id="4" creationId="{86CD5838-6DA1-481E-9646-0D80DDB58E03}"/>
          </ac:picMkLst>
        </pc:picChg>
        <pc:picChg chg="add mod ord">
          <ac:chgData name="taeyoung park" userId="676690fc0741a85e" providerId="LiveId" clId="{C2BBBA8B-5CA5-4BA0-9F53-57592505F585}" dt="2023-10-04T06:54:38.055" v="910" actId="164"/>
          <ac:picMkLst>
            <pc:docMk/>
            <pc:sldMk cId="3126487480" sldId="275"/>
            <ac:picMk id="16" creationId="{210677C8-B465-5E28-A78A-40F98244364D}"/>
          </ac:picMkLst>
        </pc:picChg>
        <pc:picChg chg="del">
          <ac:chgData name="taeyoung park" userId="676690fc0741a85e" providerId="LiveId" clId="{C2BBBA8B-5CA5-4BA0-9F53-57592505F585}" dt="2023-10-04T06:51:10.057" v="855" actId="478"/>
          <ac:picMkLst>
            <pc:docMk/>
            <pc:sldMk cId="3126487480" sldId="275"/>
            <ac:picMk id="17" creationId="{818647F9-462F-1CAF-7BC4-917216B9B68A}"/>
          </ac:picMkLst>
        </pc:picChg>
        <pc:picChg chg="add mod">
          <ac:chgData name="taeyoung park" userId="676690fc0741a85e" providerId="LiveId" clId="{C2BBBA8B-5CA5-4BA0-9F53-57592505F585}" dt="2023-10-04T06:54:48.499" v="913" actId="14100"/>
          <ac:picMkLst>
            <pc:docMk/>
            <pc:sldMk cId="3126487480" sldId="275"/>
            <ac:picMk id="22" creationId="{144EB0B2-05AF-20FD-4000-6471DBEB9DD3}"/>
          </ac:picMkLst>
        </pc:picChg>
        <pc:picChg chg="add mod">
          <ac:chgData name="taeyoung park" userId="676690fc0741a85e" providerId="LiveId" clId="{C2BBBA8B-5CA5-4BA0-9F53-57592505F585}" dt="2023-10-04T06:57:56.249" v="917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 del">
        <pc:chgData name="taeyoung park" userId="676690fc0741a85e" providerId="LiveId" clId="{C2BBBA8B-5CA5-4BA0-9F53-57592505F585}" dt="2023-10-04T06:38:46.956" v="841"/>
        <pc:sldMkLst>
          <pc:docMk/>
          <pc:sldMk cId="3164102489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2023-10-04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03401"/>
            <a:ext cx="4470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48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Action</a:t>
            </a:r>
          </a:p>
          <a:p>
            <a:pPr algn="r"/>
            <a:r>
              <a:rPr lang="ko-KR" altLang="en-US" sz="16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8917" y="2716619"/>
            <a:ext cx="2531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endParaRPr lang="ko-KR" altLang="en-US" sz="6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9FA8B-7EB1-5341-9666-818DA85ACD79}"/>
              </a:ext>
            </a:extLst>
          </p:cNvPr>
          <p:cNvSpPr txBox="1"/>
          <p:nvPr/>
        </p:nvSpPr>
        <p:spPr>
          <a:xfrm>
            <a:off x="6384851" y="5156791"/>
            <a:ext cx="24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발표일자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2023.10.03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발표자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박태영</a:t>
            </a:r>
          </a:p>
        </p:txBody>
      </p: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372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Workflow trigger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49" y="1539777"/>
            <a:ext cx="783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Event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종류는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pull_request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말고도 매우 많음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9D729-BBCF-641F-7E90-57698467B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" b="7692"/>
          <a:stretch/>
        </p:blipFill>
        <p:spPr>
          <a:xfrm>
            <a:off x="881039" y="1939888"/>
            <a:ext cx="6905675" cy="1762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CB054-AC41-D092-6CD3-163098B251A1}"/>
              </a:ext>
            </a:extLst>
          </p:cNvPr>
          <p:cNvSpPr txBox="1"/>
          <p:nvPr/>
        </p:nvSpPr>
        <p:spPr>
          <a:xfrm>
            <a:off x="3836611" y="6311791"/>
            <a:ext cx="53073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https://docs.github.com/en/actions/using-workflows/events-that-trigger-workflows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DB540-8609-E21F-231E-7FA1265BC571}"/>
              </a:ext>
            </a:extLst>
          </p:cNvPr>
          <p:cNvSpPr txBox="1"/>
          <p:nvPr/>
        </p:nvSpPr>
        <p:spPr>
          <a:xfrm>
            <a:off x="2782790" y="6257930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EC9569-E985-DFB2-A907-1D0B13D7B323}"/>
              </a:ext>
            </a:extLst>
          </p:cNvPr>
          <p:cNvGrpSpPr/>
          <p:nvPr/>
        </p:nvGrpSpPr>
        <p:grpSpPr>
          <a:xfrm>
            <a:off x="881039" y="3702028"/>
            <a:ext cx="6905675" cy="2451855"/>
            <a:chOff x="940910" y="3865730"/>
            <a:chExt cx="6915201" cy="24518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53CC2F-0D65-2BBA-1BBE-6947440B0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789"/>
            <a:stretch/>
          </p:blipFill>
          <p:spPr>
            <a:xfrm>
              <a:off x="940910" y="3865730"/>
              <a:ext cx="6915201" cy="4001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8A8615-4ED6-1971-BAAE-918D646C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850"/>
            <a:stretch/>
          </p:blipFill>
          <p:spPr>
            <a:xfrm>
              <a:off x="940910" y="4248390"/>
              <a:ext cx="6915201" cy="2069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26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761289F7-9F53-BB63-B6F0-71D9F97B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2539427" y="3886668"/>
            <a:ext cx="887279" cy="1439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10B85-9DBB-C356-0F25-05B12F8A8C95}"/>
              </a:ext>
            </a:extLst>
          </p:cNvPr>
          <p:cNvSpPr txBox="1"/>
          <p:nvPr/>
        </p:nvSpPr>
        <p:spPr>
          <a:xfrm>
            <a:off x="969168" y="1839815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Runners : Actions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수행할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7A27D-41B8-D6AA-853F-7166B9EAFF1F}"/>
              </a:ext>
            </a:extLst>
          </p:cNvPr>
          <p:cNvSpPr txBox="1"/>
          <p:nvPr/>
        </p:nvSpPr>
        <p:spPr>
          <a:xfrm>
            <a:off x="1640179" y="5288658"/>
            <a:ext cx="2850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84B50E49-0069-35E4-DA46-58132D103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6298496" y="3891431"/>
            <a:ext cx="887279" cy="1439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FACA9F-1037-12EE-BD8D-3C7F707E846F}"/>
              </a:ext>
            </a:extLst>
          </p:cNvPr>
          <p:cNvSpPr txBox="1"/>
          <p:nvPr/>
        </p:nvSpPr>
        <p:spPr>
          <a:xfrm>
            <a:off x="5532574" y="5293421"/>
            <a:ext cx="252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A0FBB-D016-9BC4-A108-989C26A6ADD3}"/>
              </a:ext>
            </a:extLst>
          </p:cNvPr>
          <p:cNvSpPr txBox="1"/>
          <p:nvPr/>
        </p:nvSpPr>
        <p:spPr>
          <a:xfrm>
            <a:off x="2383078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기본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F905D7-2AAF-10B4-EC72-7A7A18809E71}"/>
              </a:ext>
            </a:extLst>
          </p:cNvPr>
          <p:cNvSpPr txBox="1"/>
          <p:nvPr/>
        </p:nvSpPr>
        <p:spPr>
          <a:xfrm>
            <a:off x="6139127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직접 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B53673-4310-C6A8-8D57-890B8F45AF8C}"/>
              </a:ext>
            </a:extLst>
          </p:cNvPr>
          <p:cNvSpPr txBox="1"/>
          <p:nvPr/>
        </p:nvSpPr>
        <p:spPr>
          <a:xfrm>
            <a:off x="1244885" y="6027322"/>
            <a:ext cx="3476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(Windows,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가능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B84C0B-D60D-822B-3792-0CF2DE7489E8}"/>
              </a:ext>
            </a:extLst>
          </p:cNvPr>
          <p:cNvGrpSpPr/>
          <p:nvPr/>
        </p:nvGrpSpPr>
        <p:grpSpPr>
          <a:xfrm>
            <a:off x="1070459" y="2401519"/>
            <a:ext cx="5359532" cy="1143073"/>
            <a:chOff x="753688" y="3070135"/>
            <a:chExt cx="5939036" cy="126666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82C1174-88EE-0F6A-91FA-6DE7E20A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055"/>
            <a:stretch/>
          </p:blipFill>
          <p:spPr>
            <a:xfrm>
              <a:off x="753688" y="3070135"/>
              <a:ext cx="3737759" cy="12666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A00995-BF63-FBA7-9415-645C0DD32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175"/>
            <a:stretch/>
          </p:blipFill>
          <p:spPr>
            <a:xfrm>
              <a:off x="4491447" y="3070135"/>
              <a:ext cx="2201277" cy="126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2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373764"/>
            <a:ext cx="455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73A85A-DEA5-5320-A1A9-A8B78842AA8F}"/>
              </a:ext>
            </a:extLst>
          </p:cNvPr>
          <p:cNvGrpSpPr/>
          <p:nvPr/>
        </p:nvGrpSpPr>
        <p:grpSpPr>
          <a:xfrm>
            <a:off x="831237" y="2184142"/>
            <a:ext cx="7688353" cy="4210161"/>
            <a:chOff x="831237" y="2184142"/>
            <a:chExt cx="7688353" cy="42101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7747F2-2933-E657-4106-7995DDA3B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37" y="2184142"/>
              <a:ext cx="7688353" cy="42101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8F4AF0-225B-A031-5EB7-BF24783410A8}"/>
                </a:ext>
              </a:extLst>
            </p:cNvPr>
            <p:cNvSpPr/>
            <p:nvPr/>
          </p:nvSpPr>
          <p:spPr>
            <a:xfrm>
              <a:off x="1501548" y="4746171"/>
              <a:ext cx="381681" cy="2231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C52621-CB1E-8F13-63DD-8B3661B9062E}"/>
              </a:ext>
            </a:extLst>
          </p:cNvPr>
          <p:cNvGrpSpPr/>
          <p:nvPr/>
        </p:nvGrpSpPr>
        <p:grpSpPr>
          <a:xfrm>
            <a:off x="806318" y="2174925"/>
            <a:ext cx="7688353" cy="4228594"/>
            <a:chOff x="831237" y="2184142"/>
            <a:chExt cx="7688353" cy="42285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01DDDE-DB16-B510-D2B7-3051A5F9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37" y="2184142"/>
              <a:ext cx="7688353" cy="422859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1ABAEE-1655-BBF9-2E3F-58B21C0EF8E9}"/>
                </a:ext>
              </a:extLst>
            </p:cNvPr>
            <p:cNvSpPr/>
            <p:nvPr/>
          </p:nvSpPr>
          <p:spPr>
            <a:xfrm>
              <a:off x="6367461" y="2868384"/>
              <a:ext cx="822553" cy="228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18647F9-462F-1CAF-7BC4-917216B9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8" y="2184142"/>
            <a:ext cx="7713272" cy="42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9A7BF4-AEBA-79D2-AA5A-336AC3F4F4CA}"/>
              </a:ext>
            </a:extLst>
          </p:cNvPr>
          <p:cNvSpPr txBox="1"/>
          <p:nvPr/>
        </p:nvSpPr>
        <p:spPr>
          <a:xfrm>
            <a:off x="4191001" y="6564318"/>
            <a:ext cx="4952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https://velog.io/@zuckerfrei/Github-Actions-1.-self-hosted-runner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05F3E-BBD0-5EA1-9EBB-65B436F42648}"/>
              </a:ext>
            </a:extLst>
          </p:cNvPr>
          <p:cNvSpPr txBox="1"/>
          <p:nvPr/>
        </p:nvSpPr>
        <p:spPr>
          <a:xfrm>
            <a:off x="3001865" y="6510457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5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녹음 2023-10-04 163123 (1)">
            <a:hlinkClick r:id="" action="ppaction://media"/>
            <a:extLst>
              <a:ext uri="{FF2B5EF4-FFF2-40B4-BE49-F238E27FC236}">
                <a16:creationId xmlns:a16="http://schemas.microsoft.com/office/drawing/2014/main" id="{13133C33-91FB-C8B6-6B3A-88C056FA8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67" y="1693487"/>
            <a:ext cx="8449350" cy="45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996813-B335-8071-E4C0-24E921FC3C23}"/>
              </a:ext>
            </a:extLst>
          </p:cNvPr>
          <p:cNvGrpSpPr/>
          <p:nvPr/>
        </p:nvGrpSpPr>
        <p:grpSpPr>
          <a:xfrm>
            <a:off x="670111" y="1922385"/>
            <a:ext cx="8248363" cy="4519415"/>
            <a:chOff x="723900" y="2260699"/>
            <a:chExt cx="7783286" cy="426459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0677C8-B465-5E28-A78A-40F98244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260699"/>
              <a:ext cx="7783286" cy="426459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A1D758-C7FF-F5E9-C2CF-BC1312A55C4C}"/>
                </a:ext>
              </a:extLst>
            </p:cNvPr>
            <p:cNvSpPr/>
            <p:nvPr/>
          </p:nvSpPr>
          <p:spPr>
            <a:xfrm>
              <a:off x="1387249" y="6149068"/>
              <a:ext cx="485094" cy="2136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44EB0B2-05AF-20FD-4000-6471DBEB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4" y="1922920"/>
            <a:ext cx="8240557" cy="45036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0685D3-021D-980E-361A-A66ADA95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3" y="1923114"/>
            <a:ext cx="8240557" cy="44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851E7F-A808-E9E5-E77C-971FC5A2F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99"/>
          <a:stretch/>
        </p:blipFill>
        <p:spPr>
          <a:xfrm>
            <a:off x="415677" y="1880306"/>
            <a:ext cx="8613510" cy="467630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18DA900-EA20-2B65-2931-BCF86AFB2136}"/>
              </a:ext>
            </a:extLst>
          </p:cNvPr>
          <p:cNvGrpSpPr/>
          <p:nvPr/>
        </p:nvGrpSpPr>
        <p:grpSpPr>
          <a:xfrm>
            <a:off x="415677" y="1881960"/>
            <a:ext cx="8613510" cy="4674655"/>
            <a:chOff x="415677" y="1578527"/>
            <a:chExt cx="8613510" cy="46746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4C0113-AEF7-EAE2-972E-1C39FE09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73" t="27679" r="37590" b="5081"/>
            <a:stretch/>
          </p:blipFill>
          <p:spPr>
            <a:xfrm>
              <a:off x="415677" y="1578527"/>
              <a:ext cx="5567944" cy="46746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492E13-1A57-4E4C-B9D0-EE638C195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108" b="61963"/>
            <a:stretch/>
          </p:blipFill>
          <p:spPr>
            <a:xfrm>
              <a:off x="5042446" y="2533651"/>
              <a:ext cx="3986741" cy="294860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672DF8-3B0A-8205-21DC-FB290EC4F305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9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DB0F08-7147-7470-033A-44AFEB0B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6" y="2101730"/>
            <a:ext cx="8621472" cy="436467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B6BAF4D-5B75-72EC-E700-27602E9A138B}"/>
              </a:ext>
            </a:extLst>
          </p:cNvPr>
          <p:cNvGrpSpPr/>
          <p:nvPr/>
        </p:nvGrpSpPr>
        <p:grpSpPr>
          <a:xfrm>
            <a:off x="877495" y="2107728"/>
            <a:ext cx="7568605" cy="4352679"/>
            <a:chOff x="656071" y="1589173"/>
            <a:chExt cx="7568605" cy="43526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762430-54B9-87A3-7180-8F940DF0E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53" t="21163" r="35343" b="5371"/>
            <a:stretch/>
          </p:blipFill>
          <p:spPr>
            <a:xfrm>
              <a:off x="656071" y="1589173"/>
              <a:ext cx="5465898" cy="435267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F178F6-2309-766E-37CA-CA053D6EB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594" t="4802" r="9906" b="55459"/>
            <a:stretch/>
          </p:blipFill>
          <p:spPr>
            <a:xfrm>
              <a:off x="5374156" y="2295060"/>
              <a:ext cx="2850520" cy="294090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C7B87C-6A46-261D-6106-05B114A25B86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Marketplace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7B87C-6A46-261D-6106-05B114A25B86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Marketplace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검색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4AD75E-0770-2CAD-6231-C2CBE58ACE41}"/>
              </a:ext>
            </a:extLst>
          </p:cNvPr>
          <p:cNvGrpSpPr/>
          <p:nvPr/>
        </p:nvGrpSpPr>
        <p:grpSpPr>
          <a:xfrm>
            <a:off x="415676" y="2101730"/>
            <a:ext cx="8621472" cy="4410724"/>
            <a:chOff x="415676" y="2101730"/>
            <a:chExt cx="8621472" cy="44107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879600-89BF-7453-5AC6-7744F8A7F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76" y="2101730"/>
              <a:ext cx="8621472" cy="441072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1BA2B1-9B21-FF9F-45F2-ACC091A2850D}"/>
                </a:ext>
              </a:extLst>
            </p:cNvPr>
            <p:cNvSpPr/>
            <p:nvPr/>
          </p:nvSpPr>
          <p:spPr>
            <a:xfrm>
              <a:off x="6413102" y="2780104"/>
              <a:ext cx="2062526" cy="35263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99A3D60-07C7-1955-75F6-13893429E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0" t="17062" r="17204" b="6115"/>
          <a:stretch/>
        </p:blipFill>
        <p:spPr>
          <a:xfrm>
            <a:off x="6458207" y="2849811"/>
            <a:ext cx="1972315" cy="3386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E51E69-6782-7461-F257-C8EB83CE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76" y="2101516"/>
            <a:ext cx="8621472" cy="44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50" y="15397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19584" y="2220518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저장소마다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개까지 등록 가능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2F979-AC35-205C-1B26-4D2E3D12F2B8}"/>
              </a:ext>
            </a:extLst>
          </p:cNvPr>
          <p:cNvSpPr txBox="1"/>
          <p:nvPr/>
        </p:nvSpPr>
        <p:spPr>
          <a:xfrm>
            <a:off x="1019584" y="2808926"/>
            <a:ext cx="69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실행되는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시간까지 실행이 될 수 있으며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실행 제한은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0317-BF2F-1D61-40EB-7F830D518554}"/>
              </a:ext>
            </a:extLst>
          </p:cNvPr>
          <p:cNvSpPr txBox="1"/>
          <p:nvPr/>
        </p:nvSpPr>
        <p:spPr>
          <a:xfrm>
            <a:off x="1019584" y="3674333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제한된 시간을 넘게 된다면 작업은 자동으로 종료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06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00534" y="2403218"/>
            <a:ext cx="730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public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무료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private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해당 계정에 부여된 무료 사용량 이후에 과금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28DDB3-5C31-415A-4721-36E52BC0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5681"/>
              </p:ext>
            </p:extLst>
          </p:nvPr>
        </p:nvGraphicFramePr>
        <p:xfrm>
          <a:off x="1652587" y="3505201"/>
          <a:ext cx="5838825" cy="2468880"/>
        </p:xfrm>
        <a:graphic>
          <a:graphicData uri="http://schemas.openxmlformats.org/drawingml/2006/table">
            <a:tbl>
              <a:tblPr/>
              <a:tblGrid>
                <a:gridCol w="2668352">
                  <a:extLst>
                    <a:ext uri="{9D8B030D-6E8A-4147-A177-3AD203B41FA5}">
                      <a16:colId xmlns:a16="http://schemas.microsoft.com/office/drawing/2014/main" val="1890555904"/>
                    </a:ext>
                  </a:extLst>
                </a:gridCol>
                <a:gridCol w="970457">
                  <a:extLst>
                    <a:ext uri="{9D8B030D-6E8A-4147-A177-3AD203B41FA5}">
                      <a16:colId xmlns:a16="http://schemas.microsoft.com/office/drawing/2014/main" val="2150245711"/>
                    </a:ext>
                  </a:extLst>
                </a:gridCol>
                <a:gridCol w="2200016">
                  <a:extLst>
                    <a:ext uri="{9D8B030D-6E8A-4147-A177-3AD203B41FA5}">
                      <a16:colId xmlns:a16="http://schemas.microsoft.com/office/drawing/2014/main" val="2457513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Minutes (per month)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338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953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Free for organizations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92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1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Enterprise 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2AE45-5A3D-E1CD-6855-13E5309050FD}"/>
              </a:ext>
            </a:extLst>
          </p:cNvPr>
          <p:cNvSpPr/>
          <p:nvPr/>
        </p:nvSpPr>
        <p:spPr>
          <a:xfrm>
            <a:off x="727460" y="186069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3F0507-1DE5-6A75-BE37-0A2135B603EC}"/>
              </a:ext>
            </a:extLst>
          </p:cNvPr>
          <p:cNvSpPr/>
          <p:nvPr/>
        </p:nvSpPr>
        <p:spPr>
          <a:xfrm>
            <a:off x="1444255" y="186069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434B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</a:t>
            </a:r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/CD</a:t>
            </a:r>
            <a:endParaRPr lang="ko-KR" altLang="en-US" sz="4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F85998-6C50-6D2A-25F8-CEF0F70CCD11}"/>
              </a:ext>
            </a:extLst>
          </p:cNvPr>
          <p:cNvSpPr/>
          <p:nvPr/>
        </p:nvSpPr>
        <p:spPr>
          <a:xfrm>
            <a:off x="727460" y="2991510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85F9C-9BD3-4F01-CBDD-0BEF6160D88A}"/>
              </a:ext>
            </a:extLst>
          </p:cNvPr>
          <p:cNvSpPr/>
          <p:nvPr/>
        </p:nvSpPr>
        <p:spPr>
          <a:xfrm>
            <a:off x="1444255" y="2991510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8176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4000" dirty="0">
              <a:solidFill>
                <a:srgbClr val="8176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6E7E4-F3F9-A679-128E-5BDC205754F5}"/>
              </a:ext>
            </a:extLst>
          </p:cNvPr>
          <p:cNvSpPr/>
          <p:nvPr/>
        </p:nvSpPr>
        <p:spPr>
          <a:xfrm>
            <a:off x="727460" y="404907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05F91B-4C36-40E2-6F7F-5055D280EB71}"/>
              </a:ext>
            </a:extLst>
          </p:cNvPr>
          <p:cNvSpPr/>
          <p:nvPr/>
        </p:nvSpPr>
        <p:spPr>
          <a:xfrm>
            <a:off x="1444255" y="404907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95A2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3 </a:t>
            </a:r>
          </a:p>
        </p:txBody>
      </p:sp>
    </p:spTree>
    <p:extLst>
      <p:ext uri="{BB962C8B-B14F-4D97-AF65-F5344CB8AC3E}">
        <p14:creationId xmlns:p14="http://schemas.microsoft.com/office/powerpoint/2010/main" val="193219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7EE73E0-0D94-5B2C-5139-4D1FA2E72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53402"/>
            <a:ext cx="2918590" cy="4931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DF984F-C7D0-FA02-8FE6-DC359D0490E8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90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8EB686-5D8D-5F6F-93A3-D8887010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53402"/>
            <a:ext cx="6500579" cy="23046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0D5134-4716-CAF0-D977-F5EC901FD35E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CI/CD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400" y="2448017"/>
            <a:ext cx="3742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1 </a:t>
            </a:r>
          </a:p>
        </p:txBody>
      </p:sp>
    </p:spTree>
    <p:extLst>
      <p:ext uri="{BB962C8B-B14F-4D97-AF65-F5344CB8AC3E}">
        <p14:creationId xmlns:p14="http://schemas.microsoft.com/office/powerpoint/2010/main" val="345944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775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웹 어플리케이션 개발 절차</a:t>
            </a:r>
          </a:p>
        </p:txBody>
      </p:sp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B0D33C91-176C-2724-A8A9-0BFD4194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6227" r="14127" b="16005"/>
          <a:stretch/>
        </p:blipFill>
        <p:spPr>
          <a:xfrm>
            <a:off x="2275000" y="1895698"/>
            <a:ext cx="4593999" cy="2317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DA95C-D92A-C5C9-A627-EF0C01FA9A38}"/>
              </a:ext>
            </a:extLst>
          </p:cNvPr>
          <p:cNvSpPr txBox="1"/>
          <p:nvPr/>
        </p:nvSpPr>
        <p:spPr>
          <a:xfrm>
            <a:off x="471312" y="4556051"/>
            <a:ext cx="863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릴리즈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</a:p>
        </p:txBody>
      </p:sp>
      <p:sp>
        <p:nvSpPr>
          <p:cNvPr id="27" name="화살표: 위로 구부러짐 26">
            <a:extLst>
              <a:ext uri="{FF2B5EF4-FFF2-40B4-BE49-F238E27FC236}">
                <a16:creationId xmlns:a16="http://schemas.microsoft.com/office/drawing/2014/main" id="{4C663755-D9DE-8E51-E6F4-426DEE363AE2}"/>
              </a:ext>
            </a:extLst>
          </p:cNvPr>
          <p:cNvSpPr/>
          <p:nvPr/>
        </p:nvSpPr>
        <p:spPr>
          <a:xfrm flipH="1">
            <a:off x="611372" y="4925383"/>
            <a:ext cx="7667433" cy="665792"/>
          </a:xfrm>
          <a:prstGeom prst="curvedUpArrow">
            <a:avLst>
              <a:gd name="adj1" fmla="val 17125"/>
              <a:gd name="adj2" fmla="val 56439"/>
              <a:gd name="adj3" fmla="val 234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D84C4-4A7B-F79C-3689-D5648FA531F0}"/>
              </a:ext>
            </a:extLst>
          </p:cNvPr>
          <p:cNvSpPr txBox="1"/>
          <p:nvPr/>
        </p:nvSpPr>
        <p:spPr>
          <a:xfrm>
            <a:off x="3660145" y="5591175"/>
            <a:ext cx="210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반복작업</a:t>
            </a:r>
          </a:p>
        </p:txBody>
      </p:sp>
    </p:spTree>
    <p:extLst>
      <p:ext uri="{BB962C8B-B14F-4D97-AF65-F5344CB8AC3E}">
        <p14:creationId xmlns:p14="http://schemas.microsoft.com/office/powerpoint/2010/main" val="22489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D12F349-3E40-B060-089E-47365073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8"/>
          <a:stretch/>
        </p:blipFill>
        <p:spPr>
          <a:xfrm>
            <a:off x="800100" y="1492039"/>
            <a:ext cx="7543800" cy="16224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1FF8A1-2763-7C42-D4BC-06134468ED18}"/>
              </a:ext>
            </a:extLst>
          </p:cNvPr>
          <p:cNvSpPr txBox="1"/>
          <p:nvPr/>
        </p:nvSpPr>
        <p:spPr>
          <a:xfrm>
            <a:off x="800100" y="3556591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Integration)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E7C0DF-F5E8-9998-EE27-149C5FAF9909}"/>
              </a:ext>
            </a:extLst>
          </p:cNvPr>
          <p:cNvSpPr txBox="1"/>
          <p:nvPr/>
        </p:nvSpPr>
        <p:spPr>
          <a:xfrm>
            <a:off x="800098" y="463402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Delivery)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C30B7D-3DDB-9EDF-582B-77178290C938}"/>
              </a:ext>
            </a:extLst>
          </p:cNvPr>
          <p:cNvSpPr txBox="1"/>
          <p:nvPr/>
        </p:nvSpPr>
        <p:spPr>
          <a:xfrm>
            <a:off x="800098" y="5711457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Deployment)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E683D-0199-90D3-D6E6-6D3A3D933F0C}"/>
              </a:ext>
            </a:extLst>
          </p:cNvPr>
          <p:cNvSpPr txBox="1"/>
          <p:nvPr/>
        </p:nvSpPr>
        <p:spPr>
          <a:xfrm>
            <a:off x="800098" y="3941527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애플리케이션을 빌드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테스트하여 이상이 없는 경우 소스코드를 공유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레파지토리에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병합하는 과정을 자동화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4A958-9D46-706E-F67E-9D54A9D43924}"/>
              </a:ext>
            </a:extLst>
          </p:cNvPr>
          <p:cNvSpPr txBox="1"/>
          <p:nvPr/>
        </p:nvSpPr>
        <p:spPr>
          <a:xfrm>
            <a:off x="800098" y="5006400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유효한 코드를 운영서버에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릴리즈하는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과정을 자동화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배포할 준비가 되어있는 코드베이스 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FD7D3-EFBD-D813-836F-89F8AF0055B5}"/>
              </a:ext>
            </a:extLst>
          </p:cNvPr>
          <p:cNvSpPr txBox="1"/>
          <p:nvPr/>
        </p:nvSpPr>
        <p:spPr>
          <a:xfrm>
            <a:off x="800098" y="6071273"/>
            <a:ext cx="772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제공을 확장한 형태로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애플리케이션을 실행하는 과정을 자동화</a:t>
            </a:r>
          </a:p>
        </p:txBody>
      </p:sp>
    </p:spTree>
    <p:extLst>
      <p:ext uri="{BB962C8B-B14F-4D97-AF65-F5344CB8AC3E}">
        <p14:creationId xmlns:p14="http://schemas.microsoft.com/office/powerpoint/2010/main" val="385114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800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ko-KR" altLang="en-US" sz="4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ADCFF-6174-A256-06E2-2D73C98E21D9}"/>
              </a:ext>
            </a:extLst>
          </p:cNvPr>
          <p:cNvSpPr txBox="1"/>
          <p:nvPr/>
        </p:nvSpPr>
        <p:spPr>
          <a:xfrm>
            <a:off x="757570" y="2164319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수행할 업무에 집중할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F31A4-CC6D-1908-EA54-A6DC86D01FAD}"/>
              </a:ext>
            </a:extLst>
          </p:cNvPr>
          <p:cNvSpPr txBox="1"/>
          <p:nvPr/>
        </p:nvSpPr>
        <p:spPr>
          <a:xfrm>
            <a:off x="757569" y="2837715"/>
            <a:ext cx="698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실수로 누락되는 것을 방지하고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작업에서 벗어날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601-B521-EB10-D59C-0AA8AB6D3C41}"/>
              </a:ext>
            </a:extLst>
          </p:cNvPr>
          <p:cNvSpPr txBox="1"/>
          <p:nvPr/>
        </p:nvSpPr>
        <p:spPr>
          <a:xfrm>
            <a:off x="757569" y="3508415"/>
            <a:ext cx="762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배포주기로 시장 출시 기간 단축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애플리케이션에 빠른 피드백이 가능하다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32350-5068-853C-A39B-7AA780FA38C6}"/>
              </a:ext>
            </a:extLst>
          </p:cNvPr>
          <p:cNvSpPr txBox="1"/>
          <p:nvPr/>
        </p:nvSpPr>
        <p:spPr>
          <a:xfrm>
            <a:off x="757570" y="445611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업무의 신뢰를 높여준다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6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2 </a:t>
            </a:r>
          </a:p>
        </p:txBody>
      </p:sp>
    </p:spTree>
    <p:extLst>
      <p:ext uri="{BB962C8B-B14F-4D97-AF65-F5344CB8AC3E}">
        <p14:creationId xmlns:p14="http://schemas.microsoft.com/office/powerpoint/2010/main" val="314631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유형별로 나눈 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685EA58-D976-E5EA-1824-395A8DE1E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653144"/>
              </p:ext>
            </p:extLst>
          </p:nvPr>
        </p:nvGraphicFramePr>
        <p:xfrm>
          <a:off x="385653" y="2075739"/>
          <a:ext cx="8630757" cy="3427443"/>
        </p:xfrm>
        <a:graphic>
          <a:graphicData uri="http://schemas.openxmlformats.org/drawingml/2006/table">
            <a:tbl>
              <a:tblPr/>
              <a:tblGrid>
                <a:gridCol w="938100">
                  <a:extLst>
                    <a:ext uri="{9D8B030D-6E8A-4147-A177-3AD203B41FA5}">
                      <a16:colId xmlns:a16="http://schemas.microsoft.com/office/drawing/2014/main" val="1679242786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368300014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1883875058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51039891"/>
                    </a:ext>
                  </a:extLst>
                </a:gridCol>
              </a:tblGrid>
              <a:tr h="635763">
                <a:tc>
                  <a:txBody>
                    <a:bodyPr/>
                    <a:lstStyle/>
                    <a:p>
                      <a:pPr algn="ctr"/>
                      <a:b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64" marR="5364" marT="2682" marB="2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6897048"/>
                  </a:ext>
                </a:extLst>
              </a:tr>
              <a:tr h="572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오픈소스로 설치필요</a:t>
                      </a: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클라우드로 동작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설치형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790035"/>
                  </a:ext>
                </a:extLst>
              </a:tr>
              <a:tr h="1899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툴 자체 라이선스는 무료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하지만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젠킨스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서버를 유지하는 비용 소모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Private Repository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한달에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500MB,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까지 무료로 사용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초과되는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Minutes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마다 추가 비용 지불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무료로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분의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CI/CD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지원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이용하기 위해선 유료 라이선스 결제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 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946463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endParaRPr lang="en-US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호환 가능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859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9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50661-10DC-42DA-1180-94A4F3E9EC45}"/>
              </a:ext>
            </a:extLst>
          </p:cNvPr>
          <p:cNvSpPr txBox="1"/>
          <p:nvPr/>
        </p:nvSpPr>
        <p:spPr>
          <a:xfrm>
            <a:off x="636814" y="1912007"/>
            <a:ext cx="795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자동으로 코드 저장소에서 어떤 이벤트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(event)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발생했을 때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특정 작업이 일어나게 하거나 주기적으로 어떤 작업들을 반복해서 실행시킬 수도 있다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976964-62C9-4DD4-E0BB-F0434671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474273"/>
            <a:ext cx="7839075" cy="4278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24E1D7-1253-127A-45CA-3CCE26BA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74273"/>
            <a:ext cx="7839075" cy="4262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97CB2-DDCD-6BC9-ABF2-C2D8697BE798}"/>
              </a:ext>
            </a:extLst>
          </p:cNvPr>
          <p:cNvSpPr/>
          <p:nvPr/>
        </p:nvSpPr>
        <p:spPr>
          <a:xfrm>
            <a:off x="1223963" y="4276725"/>
            <a:ext cx="604837" cy="27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8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1294</TotalTime>
  <Words>489</Words>
  <Application>Microsoft Office PowerPoint</Application>
  <PresentationFormat>화면 슬라이드 쇼(4:3)</PresentationFormat>
  <Paragraphs>102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Calibri Light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taeyoung park</cp:lastModifiedBy>
  <cp:revision>24</cp:revision>
  <dcterms:created xsi:type="dcterms:W3CDTF">2015-01-21T11:35:38Z</dcterms:created>
  <dcterms:modified xsi:type="dcterms:W3CDTF">2023-10-04T13:52:38Z</dcterms:modified>
</cp:coreProperties>
</file>